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1pPr>
    <a:lvl2pPr marL="0" marR="0" indent="4572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2pPr>
    <a:lvl3pPr marL="0" marR="0" indent="9144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3pPr>
    <a:lvl4pPr marL="0" marR="0" indent="13716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4pPr>
    <a:lvl5pPr marL="0" marR="0" indent="18288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5pPr>
    <a:lvl6pPr marL="0" marR="0" indent="22860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6pPr>
    <a:lvl7pPr marL="0" marR="0" indent="27432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7pPr>
    <a:lvl8pPr marL="0" marR="0" indent="32004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8pPr>
    <a:lvl9pPr marL="0" marR="0" indent="365760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EFA07"/>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254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254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4">
              <a:hueOff val="3712597"/>
              <a:satOff val="-23099"/>
              <a:lumOff val="5802"/>
            </a:schemeClr>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E5E5E"/>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9BCEF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E5E5E"/>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5E5E5E"/>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2871FF"/>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D1F6"/>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E7FE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wholeTbl>
    <a:band2H>
      <a:tcTxStyle b="def" i="def"/>
      <a:tcStyle>
        <a:tcBdr/>
        <a:fill>
          <a:solidFill>
            <a:srgbClr val="EAEAEA"/>
          </a:solidFill>
        </a:fill>
      </a:tcStyle>
    </a:band2H>
    <a:firstCol>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lastRow>
    <a:firstRow>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1" name="Shape 181"/>
          <p:cNvSpPr/>
          <p:nvPr>
            <p:ph type="sldImg"/>
          </p:nvPr>
        </p:nvSpPr>
        <p:spPr>
          <a:xfrm>
            <a:off x="1143000" y="685800"/>
            <a:ext cx="4572000" cy="3429000"/>
          </a:xfrm>
          <a:prstGeom prst="rect">
            <a:avLst/>
          </a:prstGeom>
        </p:spPr>
        <p:txBody>
          <a:bodyPr/>
          <a:lstStyle/>
          <a:p>
            <a:pPr/>
          </a:p>
        </p:txBody>
      </p:sp>
      <p:sp>
        <p:nvSpPr>
          <p:cNvPr id="182" name="Shape 18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Presentation Title"/>
          <p:cNvSpPr txBox="1"/>
          <p:nvPr>
            <p:ph type="title" hasCustomPrompt="1"/>
          </p:nvPr>
        </p:nvSpPr>
        <p:spPr>
          <a:prstGeom prst="rect">
            <a:avLst/>
          </a:prstGeom>
        </p:spPr>
        <p:txBody>
          <a:bodyPr/>
          <a:lstStyle/>
          <a:p>
            <a:pPr/>
            <a:r>
              <a:t>Presentation Title</a:t>
            </a:r>
          </a:p>
        </p:txBody>
      </p:sp>
      <p:sp>
        <p:nvSpPr>
          <p:cNvPr id="12" name="Body Level One…"/>
          <p:cNvSpPr txBox="1"/>
          <p:nvPr>
            <p:ph type="body" sz="quarter" idx="1" hasCustomPrompt="1"/>
          </p:nvPr>
        </p:nvSpPr>
        <p:spPr>
          <a:prstGeom prst="rect">
            <a:avLst/>
          </a:prstGeom>
        </p:spPr>
        <p:txBody>
          <a:bodyPr/>
          <a:lstStyle/>
          <a:p>
            <a:pPr/>
            <a:r>
              <a:t>Presentation Subtitle </a:t>
            </a:r>
          </a:p>
          <a:p>
            <a:pPr lvl="1"/>
            <a:r>
              <a:t/>
            </a:r>
          </a:p>
          <a:p>
            <a:pPr lvl="2"/>
            <a:r>
              <a:t/>
            </a:r>
          </a:p>
          <a:p>
            <a:pPr lvl="3"/>
            <a:r>
              <a:t/>
            </a:r>
          </a:p>
          <a:p>
            <a:pPr lvl="4"/>
            <a:r>
              <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8" name="Rectangle"/>
          <p:cNvSpPr/>
          <p:nvPr/>
        </p:nvSpPr>
        <p:spPr>
          <a:xfrm>
            <a:off x="-1" y="1270000"/>
            <a:ext cx="24384001" cy="12446000"/>
          </a:xfrm>
          <a:prstGeom prst="rect">
            <a:avLst/>
          </a:prstGeom>
          <a:solidFill>
            <a:srgbClr val="FFFFFF">
              <a:alpha val="85000"/>
            </a:srgbClr>
          </a:solidFill>
          <a:ln w="12700">
            <a:miter lim="400000"/>
          </a:ln>
        </p:spPr>
        <p:txBody>
          <a:bodyPr lIns="50800" tIns="50800" rIns="50800" bIns="50800" anchor="ctr"/>
          <a:lstStyle/>
          <a:p>
            <a:pPr algn="ctr" defTabSz="821531">
              <a:spcBef>
                <a:spcPts val="0"/>
              </a:spcBef>
              <a:defRPr spc="-44" sz="2200">
                <a:solidFill>
                  <a:srgbClr val="FFFFFF"/>
                </a:solidFill>
              </a:defRPr>
            </a:pPr>
          </a:p>
        </p:txBody>
      </p:sp>
      <p:sp>
        <p:nvSpPr>
          <p:cNvPr id="109"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110" name="Slide Subtitle"/>
          <p:cNvSpPr txBox="1"/>
          <p:nvPr>
            <p:ph type="body" sz="quarter" idx="22" hasCustomPrompt="1"/>
          </p:nvPr>
        </p:nvSpPr>
        <p:spPr>
          <a:xfrm>
            <a:off x="1295400" y="3543455"/>
            <a:ext cx="21869400" cy="694056"/>
          </a:xfrm>
          <a:prstGeom prst="rect">
            <a:avLst/>
          </a:prstGeom>
        </p:spPr>
        <p:txBody>
          <a:bodyPr/>
          <a:lstStyle/>
          <a:p>
            <a:pPr/>
            <a:r>
              <a:t>Slide Subtitle </a:t>
            </a:r>
          </a:p>
        </p:txBody>
      </p:sp>
      <p:sp>
        <p:nvSpPr>
          <p:cNvPr id="111" name="Slide Title"/>
          <p:cNvSpPr txBox="1"/>
          <p:nvPr>
            <p:ph type="title" hasCustomPrompt="1"/>
          </p:nvPr>
        </p:nvSpPr>
        <p:spPr>
          <a:xfrm>
            <a:off x="1295400" y="1620697"/>
            <a:ext cx="21869400" cy="1778001"/>
          </a:xfrm>
          <a:prstGeom prst="rect">
            <a:avLst/>
          </a:prstGeom>
        </p:spPr>
        <p:txBody>
          <a:bodyPr anchor="t"/>
          <a:lstStyle>
            <a:lvl1pPr defTabSz="584200">
              <a:defRPr spc="-400" sz="10000"/>
            </a:lvl1pPr>
          </a:lstStyle>
          <a:p>
            <a:pPr/>
            <a:r>
              <a:t>Slide Title</a:t>
            </a: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9" name="Rectangle"/>
          <p:cNvSpPr/>
          <p:nvPr/>
        </p:nvSpPr>
        <p:spPr>
          <a:xfrm>
            <a:off x="-1" y="1270000"/>
            <a:ext cx="24384001" cy="12446000"/>
          </a:xfrm>
          <a:prstGeom prst="rect">
            <a:avLst/>
          </a:prstGeom>
          <a:solidFill>
            <a:srgbClr val="FFFFFF">
              <a:alpha val="85000"/>
            </a:srgbClr>
          </a:solidFill>
          <a:ln w="12700">
            <a:miter lim="400000"/>
          </a:ln>
        </p:spPr>
        <p:txBody>
          <a:bodyPr lIns="50800" tIns="50800" rIns="50800" bIns="50800" anchor="ctr"/>
          <a:lstStyle/>
          <a:p>
            <a:pPr algn="ctr" defTabSz="821531">
              <a:spcBef>
                <a:spcPts val="0"/>
              </a:spcBef>
              <a:defRPr spc="-44" sz="2200">
                <a:solidFill>
                  <a:srgbClr val="FFFFFF"/>
                </a:solidFill>
              </a:defRPr>
            </a:pPr>
          </a:p>
        </p:txBody>
      </p:sp>
      <p:sp>
        <p:nvSpPr>
          <p:cNvPr id="120"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121" name="Agenda Subtitle"/>
          <p:cNvSpPr txBox="1"/>
          <p:nvPr>
            <p:ph type="body" sz="quarter" idx="22" hasCustomPrompt="1"/>
          </p:nvPr>
        </p:nvSpPr>
        <p:spPr>
          <a:xfrm>
            <a:off x="1295400" y="3543455"/>
            <a:ext cx="21869400" cy="694056"/>
          </a:xfrm>
          <a:prstGeom prst="rect">
            <a:avLst/>
          </a:prstGeom>
        </p:spPr>
        <p:txBody>
          <a:bodyPr/>
          <a:lstStyle/>
          <a:p>
            <a:pPr/>
            <a:r>
              <a:t>Agenda Subtitle</a:t>
            </a:r>
          </a:p>
        </p:txBody>
      </p:sp>
      <p:sp>
        <p:nvSpPr>
          <p:cNvPr id="122" name="Body Level One…"/>
          <p:cNvSpPr txBox="1"/>
          <p:nvPr>
            <p:ph type="body" idx="1" hasCustomPrompt="1"/>
          </p:nvPr>
        </p:nvSpPr>
        <p:spPr>
          <a:xfrm>
            <a:off x="1295400" y="5118100"/>
            <a:ext cx="21869400" cy="7137400"/>
          </a:xfrm>
          <a:prstGeom prst="rect">
            <a:avLst/>
          </a:prstGeom>
        </p:spPr>
        <p:txBody>
          <a:bodyPr/>
          <a:lstStyle>
            <a:lvl1pPr defTabSz="825500">
              <a:spcBef>
                <a:spcPts val="3200"/>
              </a:spcBef>
              <a:defRPr b="1" cap="none" spc="-53" sz="5400" u="sng">
                <a:latin typeface="+mn-lt"/>
                <a:ea typeface="+mn-ea"/>
                <a:cs typeface="+mn-cs"/>
                <a:sym typeface="Graphik"/>
              </a:defRPr>
            </a:lvl1pPr>
            <a:lvl2pPr defTabSz="825500">
              <a:spcBef>
                <a:spcPts val="3200"/>
              </a:spcBef>
              <a:defRPr b="1" cap="none" spc="-53" sz="5400" u="sng">
                <a:latin typeface="+mn-lt"/>
                <a:ea typeface="+mn-ea"/>
                <a:cs typeface="+mn-cs"/>
                <a:sym typeface="Graphik"/>
              </a:defRPr>
            </a:lvl2pPr>
            <a:lvl3pPr defTabSz="825500">
              <a:spcBef>
                <a:spcPts val="3200"/>
              </a:spcBef>
              <a:defRPr b="1" cap="none" spc="-53" sz="5400" u="sng">
                <a:latin typeface="+mn-lt"/>
                <a:ea typeface="+mn-ea"/>
                <a:cs typeface="+mn-cs"/>
                <a:sym typeface="Graphik"/>
              </a:defRPr>
            </a:lvl3pPr>
            <a:lvl4pPr defTabSz="825500">
              <a:spcBef>
                <a:spcPts val="3200"/>
              </a:spcBef>
              <a:defRPr b="1" cap="none" spc="-53" sz="5400" u="sng">
                <a:latin typeface="+mn-lt"/>
                <a:ea typeface="+mn-ea"/>
                <a:cs typeface="+mn-cs"/>
                <a:sym typeface="Graphik"/>
              </a:defRPr>
            </a:lvl4pPr>
            <a:lvl5pPr defTabSz="825500">
              <a:spcBef>
                <a:spcPts val="3200"/>
              </a:spcBef>
              <a:defRPr b="1" cap="none" spc="-53" sz="5400" u="sng">
                <a:latin typeface="+mn-lt"/>
                <a:ea typeface="+mn-ea"/>
                <a:cs typeface="+mn-cs"/>
                <a:sym typeface="Graphik"/>
              </a:defRPr>
            </a:lvl5pPr>
          </a:lstStyle>
          <a:p>
            <a:pPr/>
            <a:r>
              <a:t>Agenda Topics</a:t>
            </a:r>
          </a:p>
          <a:p>
            <a:pPr lvl="1"/>
            <a:r>
              <a:t/>
            </a:r>
          </a:p>
          <a:p>
            <a:pPr lvl="2"/>
            <a:r>
              <a:t/>
            </a:r>
          </a:p>
          <a:p>
            <a:pPr lvl="3"/>
            <a:r>
              <a:t/>
            </a:r>
          </a:p>
          <a:p>
            <a:pPr lvl="4"/>
            <a:r>
              <a:t/>
            </a:r>
          </a:p>
        </p:txBody>
      </p:sp>
      <p:sp>
        <p:nvSpPr>
          <p:cNvPr id="123" name="Agenda Title"/>
          <p:cNvSpPr txBox="1"/>
          <p:nvPr>
            <p:ph type="title" hasCustomPrompt="1"/>
          </p:nvPr>
        </p:nvSpPr>
        <p:spPr>
          <a:xfrm>
            <a:off x="1295400" y="1620697"/>
            <a:ext cx="21869400" cy="1778001"/>
          </a:xfrm>
          <a:prstGeom prst="rect">
            <a:avLst/>
          </a:prstGeom>
        </p:spPr>
        <p:txBody>
          <a:bodyPr anchor="t"/>
          <a:lstStyle>
            <a:lvl1pPr defTabSz="584200">
              <a:defRPr spc="-400" sz="10000"/>
            </a:lvl1pPr>
          </a:lstStyle>
          <a:p>
            <a:pPr/>
            <a:r>
              <a:t>Agenda Title</a:t>
            </a:r>
          </a:p>
        </p:txBody>
      </p:sp>
      <p:sp>
        <p:nvSpPr>
          <p:cNvPr id="1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1" name="Body Level One…"/>
          <p:cNvSpPr txBox="1"/>
          <p:nvPr>
            <p:ph type="body" sz="half" idx="1" hasCustomPrompt="1"/>
          </p:nvPr>
        </p:nvSpPr>
        <p:spPr>
          <a:xfrm>
            <a:off x="1298277" y="4927600"/>
            <a:ext cx="21863646" cy="3853767"/>
          </a:xfrm>
          <a:prstGeom prst="rect">
            <a:avLst/>
          </a:prstGeom>
        </p:spPr>
        <p:txBody>
          <a:bodyPr anchor="ctr"/>
          <a:lstStyle>
            <a:lvl1pPr algn="ctr" defTabSz="1160859">
              <a:defRPr b="1" spc="-408" sz="10200">
                <a:latin typeface="+mn-lt"/>
                <a:ea typeface="+mn-ea"/>
                <a:cs typeface="+mn-cs"/>
                <a:sym typeface="Graphik"/>
              </a:defRPr>
            </a:lvl1pPr>
            <a:lvl2pPr algn="ctr" defTabSz="1160859">
              <a:defRPr b="1" spc="-408" sz="10200">
                <a:latin typeface="+mn-lt"/>
                <a:ea typeface="+mn-ea"/>
                <a:cs typeface="+mn-cs"/>
                <a:sym typeface="Graphik"/>
              </a:defRPr>
            </a:lvl2pPr>
            <a:lvl3pPr algn="ctr" defTabSz="1160859">
              <a:defRPr b="1" spc="-408" sz="10200">
                <a:latin typeface="+mn-lt"/>
                <a:ea typeface="+mn-ea"/>
                <a:cs typeface="+mn-cs"/>
                <a:sym typeface="Graphik"/>
              </a:defRPr>
            </a:lvl3pPr>
            <a:lvl4pPr algn="ctr" defTabSz="1160859">
              <a:defRPr b="1" spc="-408" sz="10200">
                <a:latin typeface="+mn-lt"/>
                <a:ea typeface="+mn-ea"/>
                <a:cs typeface="+mn-cs"/>
                <a:sym typeface="Graphik"/>
              </a:defRPr>
            </a:lvl4pPr>
            <a:lvl5pPr algn="ctr" defTabSz="1160859">
              <a:defRPr b="1" spc="-408" sz="10200">
                <a:latin typeface="+mn-lt"/>
                <a:ea typeface="+mn-ea"/>
                <a:cs typeface="+mn-cs"/>
                <a:sym typeface="Graphik"/>
              </a:defRPr>
            </a:lvl5pPr>
          </a:lstStyle>
          <a:p>
            <a:pPr/>
            <a:r>
              <a:t>Statement</a:t>
            </a:r>
          </a:p>
          <a:p>
            <a:pPr lvl="1"/>
            <a:r>
              <a:t/>
            </a:r>
          </a:p>
          <a:p>
            <a:pPr lvl="2"/>
            <a:r>
              <a:t/>
            </a:r>
          </a:p>
          <a:p>
            <a:pPr lvl="3"/>
            <a:r>
              <a:t/>
            </a:r>
          </a:p>
          <a:p>
            <a:pPr lvl="4"/>
            <a:r>
              <a:t/>
            </a:r>
          </a:p>
        </p:txBody>
      </p:sp>
      <p:sp>
        <p:nvSpPr>
          <p:cNvPr id="1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Body Level One…"/>
          <p:cNvSpPr txBox="1"/>
          <p:nvPr>
            <p:ph type="body" sz="half" idx="1" hasCustomPrompt="1"/>
          </p:nvPr>
        </p:nvSpPr>
        <p:spPr>
          <a:xfrm>
            <a:off x="1295400" y="3587043"/>
            <a:ext cx="21869400" cy="4730168"/>
          </a:xfrm>
          <a:prstGeom prst="rect">
            <a:avLst/>
          </a:prstGeom>
        </p:spPr>
        <p:txBody>
          <a:bodyPr anchor="b"/>
          <a:lstStyle>
            <a:lvl1pPr algn="ctr" defTabSz="825500">
              <a:lnSpc>
                <a:spcPct val="70000"/>
              </a:lnSpc>
              <a:defRPr b="1" spc="-448" sz="22400">
                <a:latin typeface="+mn-lt"/>
                <a:ea typeface="+mn-ea"/>
                <a:cs typeface="+mn-cs"/>
                <a:sym typeface="Graphik"/>
              </a:defRPr>
            </a:lvl1pPr>
            <a:lvl2pPr algn="ctr" defTabSz="825500">
              <a:lnSpc>
                <a:spcPct val="70000"/>
              </a:lnSpc>
              <a:defRPr b="1" spc="-448" sz="22400">
                <a:latin typeface="+mn-lt"/>
                <a:ea typeface="+mn-ea"/>
                <a:cs typeface="+mn-cs"/>
                <a:sym typeface="Graphik"/>
              </a:defRPr>
            </a:lvl2pPr>
            <a:lvl3pPr algn="ctr" defTabSz="825500">
              <a:lnSpc>
                <a:spcPct val="70000"/>
              </a:lnSpc>
              <a:defRPr b="1" spc="-448" sz="22400">
                <a:latin typeface="+mn-lt"/>
                <a:ea typeface="+mn-ea"/>
                <a:cs typeface="+mn-cs"/>
                <a:sym typeface="Graphik"/>
              </a:defRPr>
            </a:lvl3pPr>
            <a:lvl4pPr algn="ctr" defTabSz="825500">
              <a:lnSpc>
                <a:spcPct val="70000"/>
              </a:lnSpc>
              <a:defRPr b="1" spc="-448" sz="22400">
                <a:latin typeface="+mn-lt"/>
                <a:ea typeface="+mn-ea"/>
                <a:cs typeface="+mn-cs"/>
                <a:sym typeface="Graphik"/>
              </a:defRPr>
            </a:lvl4pPr>
            <a:lvl5pPr algn="ctr" defTabSz="825500">
              <a:lnSpc>
                <a:spcPct val="70000"/>
              </a:lnSpc>
              <a:defRPr b="1" spc="-448" sz="22400">
                <a:latin typeface="+mn-lt"/>
                <a:ea typeface="+mn-ea"/>
                <a:cs typeface="+mn-cs"/>
                <a:sym typeface="Graphik"/>
              </a:defRPr>
            </a:lvl5pPr>
          </a:lstStyle>
          <a:p>
            <a:pPr/>
            <a:r>
              <a:t>100%</a:t>
            </a:r>
          </a:p>
          <a:p>
            <a:pPr lvl="1"/>
            <a:r>
              <a:t/>
            </a:r>
          </a:p>
          <a:p>
            <a:pPr lvl="2"/>
            <a:r>
              <a:t/>
            </a:r>
          </a:p>
          <a:p>
            <a:pPr lvl="3"/>
            <a:r>
              <a:t/>
            </a:r>
          </a:p>
          <a:p>
            <a:pPr lvl="4"/>
            <a:r>
              <a:t/>
            </a:r>
          </a:p>
        </p:txBody>
      </p:sp>
      <p:sp>
        <p:nvSpPr>
          <p:cNvPr id="140" name="Fact information"/>
          <p:cNvSpPr txBox="1"/>
          <p:nvPr>
            <p:ph type="body" sz="quarter" idx="21" hasCustomPrompt="1"/>
          </p:nvPr>
        </p:nvSpPr>
        <p:spPr>
          <a:xfrm>
            <a:off x="1295400" y="8117284"/>
            <a:ext cx="21869400" cy="592456"/>
          </a:xfrm>
          <a:prstGeom prst="rect">
            <a:avLst/>
          </a:prstGeom>
        </p:spPr>
        <p:txBody>
          <a:bodyPr/>
          <a:lstStyle>
            <a:lvl1pPr algn="ctr" defTabSz="490727">
              <a:spcBef>
                <a:spcPts val="2600"/>
              </a:spcBef>
              <a:defRPr spc="-88" sz="2940"/>
            </a:lvl1pPr>
          </a:lstStyle>
          <a:p>
            <a:pPr/>
            <a:r>
              <a:t>Fact information</a:t>
            </a:r>
          </a:p>
        </p:txBody>
      </p:sp>
      <p:sp>
        <p:nvSpPr>
          <p:cNvPr id="141" name="Slide Number"/>
          <p:cNvSpPr txBox="1"/>
          <p:nvPr>
            <p:ph type="sldNum" sz="quarter" idx="2"/>
          </p:nvPr>
        </p:nvSpPr>
        <p:spPr>
          <a:xfrm>
            <a:off x="23558500" y="12979146"/>
            <a:ext cx="355600" cy="404115"/>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 name="Attribution"/>
          <p:cNvSpPr txBox="1"/>
          <p:nvPr>
            <p:ph type="body" sz="quarter" idx="21" hasCustomPrompt="1"/>
          </p:nvPr>
        </p:nvSpPr>
        <p:spPr>
          <a:xfrm>
            <a:off x="2252674" y="10353079"/>
            <a:ext cx="20691414" cy="567945"/>
          </a:xfrm>
          <a:prstGeom prst="rect">
            <a:avLst/>
          </a:prstGeom>
        </p:spPr>
        <p:txBody>
          <a:bodyPr/>
          <a:lstStyle>
            <a:lvl1pPr defTabSz="584200">
              <a:defRPr spc="-84" sz="2800"/>
            </a:lvl1pPr>
          </a:lstStyle>
          <a:p>
            <a:pPr/>
            <a:r>
              <a:t>Attribution </a:t>
            </a:r>
          </a:p>
        </p:txBody>
      </p:sp>
      <p:sp>
        <p:nvSpPr>
          <p:cNvPr id="149" name="Body Level One…"/>
          <p:cNvSpPr txBox="1"/>
          <p:nvPr>
            <p:ph type="body" sz="half" idx="1" hasCustomPrompt="1"/>
          </p:nvPr>
        </p:nvSpPr>
        <p:spPr>
          <a:xfrm>
            <a:off x="1439912" y="4332885"/>
            <a:ext cx="21504176" cy="5497468"/>
          </a:xfrm>
          <a:prstGeom prst="rect">
            <a:avLst/>
          </a:prstGeom>
        </p:spPr>
        <p:txBody>
          <a:bodyPr anchor="b"/>
          <a:lstStyle>
            <a:lvl1pPr marL="714375" indent="-714375" defTabSz="1160859">
              <a:lnSpc>
                <a:spcPct val="70000"/>
              </a:lnSpc>
              <a:defRPr b="1" i="1" spc="-532" sz="13300">
                <a:latin typeface="+mn-lt"/>
                <a:ea typeface="+mn-ea"/>
                <a:cs typeface="+mn-cs"/>
                <a:sym typeface="Graphik"/>
              </a:defRPr>
            </a:lvl1pPr>
            <a:lvl2pPr marL="714375" indent="-257175" defTabSz="1160859">
              <a:lnSpc>
                <a:spcPct val="70000"/>
              </a:lnSpc>
              <a:defRPr b="1" i="1" spc="-532" sz="13300">
                <a:latin typeface="+mn-lt"/>
                <a:ea typeface="+mn-ea"/>
                <a:cs typeface="+mn-cs"/>
                <a:sym typeface="Graphik"/>
              </a:defRPr>
            </a:lvl2pPr>
            <a:lvl3pPr marL="714375" indent="200025" defTabSz="1160859">
              <a:lnSpc>
                <a:spcPct val="70000"/>
              </a:lnSpc>
              <a:defRPr b="1" i="1" spc="-532" sz="13300">
                <a:latin typeface="+mn-lt"/>
                <a:ea typeface="+mn-ea"/>
                <a:cs typeface="+mn-cs"/>
                <a:sym typeface="Graphik"/>
              </a:defRPr>
            </a:lvl3pPr>
            <a:lvl4pPr marL="714375" indent="657225" defTabSz="1160859">
              <a:lnSpc>
                <a:spcPct val="70000"/>
              </a:lnSpc>
              <a:defRPr b="1" i="1" spc="-532" sz="13300">
                <a:latin typeface="+mn-lt"/>
                <a:ea typeface="+mn-ea"/>
                <a:cs typeface="+mn-cs"/>
                <a:sym typeface="Graphik"/>
              </a:defRPr>
            </a:lvl4pPr>
            <a:lvl5pPr marL="714375" indent="1114425" defTabSz="1160859">
              <a:lnSpc>
                <a:spcPct val="70000"/>
              </a:lnSpc>
              <a:defRPr b="1" i="1" spc="-532" sz="13300">
                <a:latin typeface="+mn-lt"/>
                <a:ea typeface="+mn-ea"/>
                <a:cs typeface="+mn-cs"/>
                <a:sym typeface="Graphik"/>
              </a:defRPr>
            </a:lvl5pPr>
          </a:lstStyle>
          <a:p>
            <a:pPr/>
            <a:r>
              <a:t>“Notable Quote”</a:t>
            </a:r>
          </a:p>
          <a:p>
            <a:pPr lvl="1"/>
            <a:r>
              <a:t/>
            </a:r>
          </a:p>
          <a:p>
            <a:pPr lvl="2"/>
            <a:r>
              <a:t/>
            </a:r>
          </a:p>
          <a:p>
            <a:pPr lvl="3"/>
            <a:r>
              <a:t/>
            </a:r>
          </a:p>
          <a:p>
            <a:pPr lvl="4"/>
            <a:r>
              <a:t/>
            </a:r>
          </a:p>
        </p:txBody>
      </p:sp>
      <p:sp>
        <p:nvSpPr>
          <p:cNvPr id="1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57" name="High angle view of a pink inflatable raft in a pool"/>
          <p:cNvSpPr/>
          <p:nvPr>
            <p:ph type="pic" idx="21"/>
          </p:nvPr>
        </p:nvSpPr>
        <p:spPr>
          <a:xfrm>
            <a:off x="5867400" y="0"/>
            <a:ext cx="20573997" cy="13715999"/>
          </a:xfrm>
          <a:prstGeom prst="rect">
            <a:avLst/>
          </a:prstGeom>
        </p:spPr>
        <p:txBody>
          <a:bodyPr lIns="91439" tIns="45719" rIns="91439" bIns="45719">
            <a:noAutofit/>
          </a:bodyPr>
          <a:lstStyle/>
          <a:p>
            <a:pPr/>
          </a:p>
        </p:txBody>
      </p:sp>
      <p:sp>
        <p:nvSpPr>
          <p:cNvPr id="158" name="Palm trees against a pink and purple sky after sunset"/>
          <p:cNvSpPr/>
          <p:nvPr>
            <p:ph type="pic" sz="half" idx="22"/>
          </p:nvPr>
        </p:nvSpPr>
        <p:spPr>
          <a:xfrm>
            <a:off x="-1" y="-1159934"/>
            <a:ext cx="12065001" cy="9050868"/>
          </a:xfrm>
          <a:prstGeom prst="rect">
            <a:avLst/>
          </a:prstGeom>
        </p:spPr>
        <p:txBody>
          <a:bodyPr lIns="91439" tIns="45719" rIns="91439" bIns="45719">
            <a:noAutofit/>
          </a:bodyPr>
          <a:lstStyle/>
          <a:p>
            <a:pPr/>
          </a:p>
        </p:txBody>
      </p:sp>
      <p:sp>
        <p:nvSpPr>
          <p:cNvPr id="159" name="A pink inflatable ring floating in a pool"/>
          <p:cNvSpPr/>
          <p:nvPr>
            <p:ph type="pic" sz="half" idx="23"/>
          </p:nvPr>
        </p:nvSpPr>
        <p:spPr>
          <a:xfrm>
            <a:off x="-1" y="6326054"/>
            <a:ext cx="12065001" cy="8043335"/>
          </a:xfrm>
          <a:prstGeom prst="rect">
            <a:avLst/>
          </a:prstGeom>
        </p:spPr>
        <p:txBody>
          <a:bodyPr lIns="91439" tIns="45719" rIns="91439" bIns="45719">
            <a:noAutofit/>
          </a:bodyPr>
          <a:lstStyle/>
          <a:p>
            <a:pPr/>
          </a:p>
        </p:txBody>
      </p:sp>
      <p:sp>
        <p:nvSpPr>
          <p:cNvPr id="1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67" name="Miami Beach palm trees against a pink sky after sunset with art deco buildings in the background"/>
          <p:cNvSpPr/>
          <p:nvPr>
            <p:ph type="pic" idx="21"/>
          </p:nvPr>
        </p:nvSpPr>
        <p:spPr>
          <a:xfrm>
            <a:off x="-368300" y="-482600"/>
            <a:ext cx="25133300" cy="16752711"/>
          </a:xfrm>
          <a:prstGeom prst="rect">
            <a:avLst/>
          </a:prstGeom>
        </p:spPr>
        <p:txBody>
          <a:bodyPr lIns="91439" tIns="45719" rIns="91439" bIns="45719">
            <a:noAutofit/>
          </a:bodyPr>
          <a:lstStyle/>
          <a:p>
            <a:pPr/>
          </a:p>
        </p:txBody>
      </p:sp>
      <p:sp>
        <p:nvSpPr>
          <p:cNvPr id="1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FFFFFF"/>
        </a:solidFill>
      </p:bgPr>
    </p:bg>
    <p:spTree>
      <p:nvGrpSpPr>
        <p:cNvPr id="1" name=""/>
        <p:cNvGrpSpPr/>
        <p:nvPr/>
      </p:nvGrpSpPr>
      <p:grpSpPr>
        <a:xfrm>
          <a:off x="0" y="0"/>
          <a:ext cx="0" cy="0"/>
          <a:chOff x="0" y="0"/>
          <a:chExt cx="0" cy="0"/>
        </a:xfrm>
      </p:grpSpPr>
      <p:sp>
        <p:nvSpPr>
          <p:cNvPr id="20" name="Low angle view of a building and palm trees under a bright sky"/>
          <p:cNvSpPr/>
          <p:nvPr>
            <p:ph type="pic" idx="21"/>
          </p:nvPr>
        </p:nvSpPr>
        <p:spPr>
          <a:xfrm>
            <a:off x="-254000" y="-3937000"/>
            <a:ext cx="24980900" cy="18739909"/>
          </a:xfrm>
          <a:prstGeom prst="rect">
            <a:avLst/>
          </a:prstGeom>
        </p:spPr>
        <p:txBody>
          <a:bodyPr lIns="91439" tIns="45719" rIns="91439" bIns="45719">
            <a:noAutofit/>
          </a:bodyPr>
          <a:lstStyle/>
          <a:p>
            <a:pPr/>
          </a:p>
        </p:txBody>
      </p:sp>
      <p:sp>
        <p:nvSpPr>
          <p:cNvPr id="21" name="Presentation Title"/>
          <p:cNvSpPr txBox="1"/>
          <p:nvPr>
            <p:ph type="title" hasCustomPrompt="1"/>
          </p:nvPr>
        </p:nvSpPr>
        <p:spPr>
          <a:xfrm>
            <a:off x="1295400" y="4384675"/>
            <a:ext cx="21869400" cy="4699000"/>
          </a:xfrm>
          <a:prstGeom prst="rect">
            <a:avLst/>
          </a:prstGeom>
        </p:spPr>
        <p:txBody>
          <a:bodyPr/>
          <a:lstStyle/>
          <a:p>
            <a:pPr/>
            <a:r>
              <a:t>Presentation Title</a:t>
            </a:r>
          </a:p>
        </p:txBody>
      </p:sp>
      <p:sp>
        <p:nvSpPr>
          <p:cNvPr id="22" name="Body Level One…"/>
          <p:cNvSpPr txBox="1"/>
          <p:nvPr>
            <p:ph type="body" sz="quarter" idx="1" hasCustomPrompt="1"/>
          </p:nvPr>
        </p:nvSpPr>
        <p:spPr>
          <a:xfrm>
            <a:off x="1295400" y="9268776"/>
            <a:ext cx="21869400" cy="1422714"/>
          </a:xfrm>
          <a:prstGeom prst="rect">
            <a:avLst/>
          </a:prstGeom>
        </p:spPr>
        <p:txBody>
          <a:bodyPr/>
          <a:lstStyle/>
          <a:p>
            <a:pPr/>
            <a:r>
              <a:t>Presentation Subtitle</a:t>
            </a:r>
          </a:p>
          <a:p>
            <a:pPr lvl="1"/>
            <a:r>
              <a:t/>
            </a:r>
          </a:p>
          <a:p>
            <a:pPr lvl="2"/>
            <a:r>
              <a:t/>
            </a:r>
          </a:p>
          <a:p>
            <a:pPr lvl="3"/>
            <a:r>
              <a:t/>
            </a:r>
          </a:p>
          <a:p>
            <a:pPr lvl="4"/>
            <a:r>
              <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Rectangle"/>
          <p:cNvSpPr/>
          <p:nvPr/>
        </p:nvSpPr>
        <p:spPr>
          <a:xfrm>
            <a:off x="-1" y="1270000"/>
            <a:ext cx="24384001" cy="12446000"/>
          </a:xfrm>
          <a:prstGeom prst="rect">
            <a:avLst/>
          </a:prstGeom>
          <a:solidFill>
            <a:srgbClr val="FFFFFF">
              <a:alpha val="90149"/>
            </a:srgbClr>
          </a:solidFill>
          <a:ln w="12700">
            <a:miter lim="400000"/>
          </a:ln>
        </p:spPr>
        <p:txBody>
          <a:bodyPr lIns="50800" tIns="50800" rIns="50800" bIns="50800" anchor="ctr"/>
          <a:lstStyle/>
          <a:p>
            <a:pPr algn="ctr" defTabSz="821531">
              <a:spcBef>
                <a:spcPts val="0"/>
              </a:spcBef>
              <a:defRPr spc="-44" sz="2200">
                <a:solidFill>
                  <a:srgbClr val="FFFFFF"/>
                </a:solidFill>
              </a:defRPr>
            </a:pPr>
          </a:p>
        </p:txBody>
      </p:sp>
      <p:sp>
        <p:nvSpPr>
          <p:cNvPr id="31" name="Low angle view of a palm tree with Dubai’s skyscrapers in the background"/>
          <p:cNvSpPr/>
          <p:nvPr>
            <p:ph type="pic" idx="21"/>
          </p:nvPr>
        </p:nvSpPr>
        <p:spPr>
          <a:xfrm>
            <a:off x="14033251" y="-897806"/>
            <a:ext cx="10349536" cy="15511609"/>
          </a:xfrm>
          <a:prstGeom prst="rect">
            <a:avLst/>
          </a:prstGeom>
        </p:spPr>
        <p:txBody>
          <a:bodyPr lIns="91439" tIns="45719" rIns="91439" bIns="45719">
            <a:noAutofit/>
          </a:bodyPr>
          <a:lstStyle/>
          <a:p>
            <a:pPr/>
          </a:p>
        </p:txBody>
      </p:sp>
      <p:sp>
        <p:nvSpPr>
          <p:cNvPr id="32" name="Slide Title"/>
          <p:cNvSpPr txBox="1"/>
          <p:nvPr>
            <p:ph type="title" hasCustomPrompt="1"/>
          </p:nvPr>
        </p:nvSpPr>
        <p:spPr>
          <a:xfrm>
            <a:off x="1295400" y="3743016"/>
            <a:ext cx="11442700" cy="5334001"/>
          </a:xfrm>
          <a:prstGeom prst="rect">
            <a:avLst/>
          </a:prstGeom>
        </p:spPr>
        <p:txBody>
          <a:bodyPr/>
          <a:lstStyle/>
          <a:p>
            <a:pPr/>
            <a:r>
              <a:t>Slide Title</a:t>
            </a:r>
          </a:p>
        </p:txBody>
      </p:sp>
      <p:sp>
        <p:nvSpPr>
          <p:cNvPr id="33" name="Body Level One…"/>
          <p:cNvSpPr txBox="1"/>
          <p:nvPr>
            <p:ph type="body" sz="quarter" idx="1" hasCustomPrompt="1"/>
          </p:nvPr>
        </p:nvSpPr>
        <p:spPr>
          <a:xfrm>
            <a:off x="1295400" y="9271000"/>
            <a:ext cx="11442700" cy="3175000"/>
          </a:xfrm>
          <a:prstGeom prst="rect">
            <a:avLst/>
          </a:prstGeom>
        </p:spPr>
        <p:txBody>
          <a:bodyPr/>
          <a:lstStyle/>
          <a:p>
            <a:pPr/>
            <a:r>
              <a:t>Slide Subtitle</a:t>
            </a:r>
          </a:p>
          <a:p>
            <a:pPr lvl="1"/>
            <a:r>
              <a:t/>
            </a:r>
          </a:p>
          <a:p>
            <a:pPr lvl="2"/>
            <a:r>
              <a:t/>
            </a:r>
          </a:p>
          <a:p>
            <a:pPr lvl="3"/>
            <a:r>
              <a:t/>
            </a:r>
          </a:p>
          <a:p>
            <a:pPr lvl="4"/>
            <a:r>
              <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1" name="Rectangle"/>
          <p:cNvSpPr/>
          <p:nvPr/>
        </p:nvSpPr>
        <p:spPr>
          <a:xfrm>
            <a:off x="-1" y="1270000"/>
            <a:ext cx="24384001" cy="12446000"/>
          </a:xfrm>
          <a:prstGeom prst="rect">
            <a:avLst/>
          </a:prstGeom>
          <a:solidFill>
            <a:srgbClr val="FFFFFF">
              <a:alpha val="90149"/>
            </a:srgbClr>
          </a:solidFill>
          <a:ln w="12700">
            <a:miter lim="400000"/>
          </a:ln>
        </p:spPr>
        <p:txBody>
          <a:bodyPr lIns="50800" tIns="50800" rIns="50800" bIns="50800" anchor="ctr"/>
          <a:lstStyle/>
          <a:p>
            <a:pPr algn="ctr" defTabSz="821531">
              <a:spcBef>
                <a:spcPts val="0"/>
              </a:spcBef>
              <a:defRPr spc="-44" sz="2200">
                <a:solidFill>
                  <a:srgbClr val="FFFFFF"/>
                </a:solidFill>
              </a:defRPr>
            </a:pPr>
          </a:p>
        </p:txBody>
      </p:sp>
      <p:sp>
        <p:nvSpPr>
          <p:cNvPr id="42"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43" name="Slide Subtitle"/>
          <p:cNvSpPr txBox="1"/>
          <p:nvPr>
            <p:ph type="body" sz="quarter" idx="22" hasCustomPrompt="1"/>
          </p:nvPr>
        </p:nvSpPr>
        <p:spPr>
          <a:xfrm>
            <a:off x="1295400" y="3543455"/>
            <a:ext cx="21869400" cy="694056"/>
          </a:xfrm>
          <a:prstGeom prst="rect">
            <a:avLst/>
          </a:prstGeom>
        </p:spPr>
        <p:txBody>
          <a:bodyPr/>
          <a:lstStyle/>
          <a:p>
            <a:pPr/>
            <a:r>
              <a:t>Slide Subtitle</a:t>
            </a:r>
          </a:p>
        </p:txBody>
      </p:sp>
      <p:sp>
        <p:nvSpPr>
          <p:cNvPr id="44" name="Slide Title"/>
          <p:cNvSpPr txBox="1"/>
          <p:nvPr>
            <p:ph type="title" hasCustomPrompt="1"/>
          </p:nvPr>
        </p:nvSpPr>
        <p:spPr>
          <a:xfrm>
            <a:off x="1295400" y="1620697"/>
            <a:ext cx="21869400" cy="1778386"/>
          </a:xfrm>
          <a:prstGeom prst="rect">
            <a:avLst/>
          </a:prstGeom>
        </p:spPr>
        <p:txBody>
          <a:bodyPr anchor="t"/>
          <a:lstStyle>
            <a:lvl1pPr defTabSz="584200">
              <a:defRPr spc="-400" sz="10000"/>
            </a:lvl1pPr>
          </a:lstStyle>
          <a:p>
            <a:pPr/>
            <a:r>
              <a:t>Slide Title</a:t>
            </a:r>
          </a:p>
        </p:txBody>
      </p:sp>
      <p:sp>
        <p:nvSpPr>
          <p:cNvPr id="45" name="Body Level One…"/>
          <p:cNvSpPr txBox="1"/>
          <p:nvPr>
            <p:ph type="body" idx="1" hasCustomPrompt="1"/>
          </p:nvPr>
        </p:nvSpPr>
        <p:spPr>
          <a:xfrm>
            <a:off x="1295400" y="5270500"/>
            <a:ext cx="21869400" cy="7137400"/>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46" name="Slide Number"/>
          <p:cNvSpPr txBox="1"/>
          <p:nvPr>
            <p:ph type="sldNum" sz="quarter" idx="2"/>
          </p:nvPr>
        </p:nvSpPr>
        <p:spPr>
          <a:xfrm>
            <a:off x="23559939" y="12981031"/>
            <a:ext cx="361189" cy="40411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3" name="Rectangle"/>
          <p:cNvSpPr/>
          <p:nvPr/>
        </p:nvSpPr>
        <p:spPr>
          <a:xfrm>
            <a:off x="-1" y="1270000"/>
            <a:ext cx="24384001" cy="12446000"/>
          </a:xfrm>
          <a:prstGeom prst="rect">
            <a:avLst/>
          </a:prstGeom>
          <a:solidFill>
            <a:srgbClr val="FFFFFF">
              <a:alpha val="90149"/>
            </a:srgbClr>
          </a:solidFill>
          <a:ln w="12700">
            <a:miter lim="400000"/>
          </a:ln>
        </p:spPr>
        <p:txBody>
          <a:bodyPr lIns="50800" tIns="50800" rIns="50800" bIns="50800" anchor="ctr"/>
          <a:lstStyle/>
          <a:p>
            <a:pPr algn="ctr" defTabSz="821531">
              <a:spcBef>
                <a:spcPts val="0"/>
              </a:spcBef>
              <a:defRPr spc="-44" sz="2200">
                <a:solidFill>
                  <a:srgbClr val="FFFFFF"/>
                </a:solidFill>
              </a:defRPr>
            </a:pPr>
          </a:p>
        </p:txBody>
      </p:sp>
      <p:sp>
        <p:nvSpPr>
          <p:cNvPr id="54"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55" name="Body Level One…"/>
          <p:cNvSpPr txBox="1"/>
          <p:nvPr>
            <p:ph type="body" idx="1" hasCustomPrompt="1"/>
          </p:nvPr>
        </p:nvSpPr>
        <p:spPr>
          <a:xfrm>
            <a:off x="1295400" y="5270500"/>
            <a:ext cx="21869400" cy="7135317"/>
          </a:xfrm>
          <a:prstGeom prst="rect">
            <a:avLst/>
          </a:prstGeom>
        </p:spPr>
        <p:txBody>
          <a:bodyPr numCol="2" spcCol="1093469"/>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3" name="Rectangle"/>
          <p:cNvSpPr/>
          <p:nvPr/>
        </p:nvSpPr>
        <p:spPr>
          <a:xfrm>
            <a:off x="-1" y="1270000"/>
            <a:ext cx="24384001" cy="12446000"/>
          </a:xfrm>
          <a:prstGeom prst="rect">
            <a:avLst/>
          </a:prstGeom>
          <a:solidFill>
            <a:srgbClr val="FFFFFF">
              <a:alpha val="90149"/>
            </a:srgbClr>
          </a:solidFill>
          <a:ln w="12700">
            <a:miter lim="400000"/>
          </a:ln>
        </p:spPr>
        <p:txBody>
          <a:bodyPr lIns="50800" tIns="50800" rIns="50800" bIns="50800" anchor="ctr"/>
          <a:lstStyle/>
          <a:p>
            <a:pPr algn="ctr" defTabSz="821531">
              <a:spcBef>
                <a:spcPts val="0"/>
              </a:spcBef>
              <a:defRPr spc="-44" sz="2200">
                <a:solidFill>
                  <a:srgbClr val="FFFFFF"/>
                </a:solidFill>
              </a:defRPr>
            </a:pPr>
          </a:p>
        </p:txBody>
      </p:sp>
      <p:sp>
        <p:nvSpPr>
          <p:cNvPr id="64" name="A blue and white director’s chair beside a pool with a floating blue inflatable ring"/>
          <p:cNvSpPr/>
          <p:nvPr>
            <p:ph type="pic" idx="21"/>
          </p:nvPr>
        </p:nvSpPr>
        <p:spPr>
          <a:xfrm>
            <a:off x="14034290" y="-250431"/>
            <a:ext cx="10358781" cy="14229560"/>
          </a:xfrm>
          <a:prstGeom prst="rect">
            <a:avLst/>
          </a:prstGeom>
        </p:spPr>
        <p:txBody>
          <a:bodyPr lIns="91439" tIns="45719" rIns="91439" bIns="45719">
            <a:noAutofit/>
          </a:bodyPr>
          <a:lstStyle/>
          <a:p>
            <a:pPr/>
          </a:p>
        </p:txBody>
      </p:sp>
      <p:sp>
        <p:nvSpPr>
          <p:cNvPr id="65" name="Body Level One…"/>
          <p:cNvSpPr txBox="1"/>
          <p:nvPr>
            <p:ph type="body" sz="half" idx="1" hasCustomPrompt="1"/>
          </p:nvPr>
        </p:nvSpPr>
        <p:spPr>
          <a:xfrm>
            <a:off x="1295400" y="5257800"/>
            <a:ext cx="11442700" cy="6886575"/>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66" name="Author and Date"/>
          <p:cNvSpPr txBox="1"/>
          <p:nvPr>
            <p:ph type="body" sz="quarter" idx="22" hasCustomPrompt="1"/>
          </p:nvPr>
        </p:nvSpPr>
        <p:spPr>
          <a:xfrm>
            <a:off x="1295400" y="12955885"/>
            <a:ext cx="114427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67" name="Slide Title"/>
          <p:cNvSpPr txBox="1"/>
          <p:nvPr>
            <p:ph type="title" hasCustomPrompt="1"/>
          </p:nvPr>
        </p:nvSpPr>
        <p:spPr>
          <a:xfrm>
            <a:off x="1295400" y="1625600"/>
            <a:ext cx="11442700" cy="2466975"/>
          </a:xfrm>
          <a:prstGeom prst="rect">
            <a:avLst/>
          </a:prstGeom>
        </p:spPr>
        <p:txBody>
          <a:bodyPr anchor="t"/>
          <a:lstStyle>
            <a:lvl1pPr defTabSz="584200">
              <a:defRPr spc="-400" sz="10000"/>
            </a:lvl1pPr>
          </a:lstStyle>
          <a:p>
            <a:pPr/>
            <a:r>
              <a:t>Slide Title</a:t>
            </a:r>
          </a:p>
        </p:txBody>
      </p:sp>
      <p:sp>
        <p:nvSpPr>
          <p:cNvPr id="68" name="Slide Subtitle"/>
          <p:cNvSpPr txBox="1"/>
          <p:nvPr>
            <p:ph type="body" sz="quarter" idx="23" hasCustomPrompt="1"/>
          </p:nvPr>
        </p:nvSpPr>
        <p:spPr>
          <a:xfrm>
            <a:off x="1295400" y="4092575"/>
            <a:ext cx="11442701" cy="678372"/>
          </a:xfrm>
          <a:prstGeom prst="rect">
            <a:avLst/>
          </a:prstGeom>
        </p:spPr>
        <p:txBody>
          <a:bodyPr/>
          <a:lstStyle>
            <a:lvl1pPr defTabSz="566674">
              <a:defRPr spc="-101" sz="3395"/>
            </a:lvl1pPr>
          </a:lstStyle>
          <a:p>
            <a:pPr/>
            <a:r>
              <a:t>Slide Subtitle</a:t>
            </a: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 name="Rectangle"/>
          <p:cNvSpPr/>
          <p:nvPr/>
        </p:nvSpPr>
        <p:spPr>
          <a:xfrm>
            <a:off x="-1" y="1270000"/>
            <a:ext cx="24384001" cy="12446000"/>
          </a:xfrm>
          <a:prstGeom prst="rect">
            <a:avLst/>
          </a:prstGeom>
          <a:solidFill>
            <a:srgbClr val="FFFFFF">
              <a:alpha val="90149"/>
            </a:srgbClr>
          </a:solidFill>
          <a:ln w="12700">
            <a:miter lim="400000"/>
          </a:ln>
        </p:spPr>
        <p:txBody>
          <a:bodyPr lIns="50800" tIns="50800" rIns="50800" bIns="50800" anchor="ctr"/>
          <a:lstStyle/>
          <a:p>
            <a:pPr algn="ctr" defTabSz="821531">
              <a:spcBef>
                <a:spcPts val="0"/>
              </a:spcBef>
              <a:defRPr spc="-44" sz="2200">
                <a:solidFill>
                  <a:srgbClr val="FFFFFF"/>
                </a:solidFill>
              </a:defRPr>
            </a:pPr>
          </a:p>
        </p:txBody>
      </p:sp>
      <p:sp>
        <p:nvSpPr>
          <p:cNvPr id="77" name="Body Level One…"/>
          <p:cNvSpPr txBox="1"/>
          <p:nvPr>
            <p:ph type="body" sz="half" idx="1" hasCustomPrompt="1"/>
          </p:nvPr>
        </p:nvSpPr>
        <p:spPr>
          <a:xfrm>
            <a:off x="1295400" y="5257800"/>
            <a:ext cx="11442700" cy="6886575"/>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78" name="Author and Date"/>
          <p:cNvSpPr txBox="1"/>
          <p:nvPr>
            <p:ph type="body" sz="quarter" idx="21" hasCustomPrompt="1"/>
          </p:nvPr>
        </p:nvSpPr>
        <p:spPr>
          <a:xfrm>
            <a:off x="1295400" y="12955885"/>
            <a:ext cx="114427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79" name="Slide Title"/>
          <p:cNvSpPr txBox="1"/>
          <p:nvPr>
            <p:ph type="title" hasCustomPrompt="1"/>
          </p:nvPr>
        </p:nvSpPr>
        <p:spPr>
          <a:xfrm>
            <a:off x="1295400" y="1625600"/>
            <a:ext cx="11442700" cy="2466975"/>
          </a:xfrm>
          <a:prstGeom prst="rect">
            <a:avLst/>
          </a:prstGeom>
        </p:spPr>
        <p:txBody>
          <a:bodyPr anchor="t"/>
          <a:lstStyle>
            <a:lvl1pPr defTabSz="584200">
              <a:defRPr spc="-400" sz="10000"/>
            </a:lvl1pPr>
          </a:lstStyle>
          <a:p>
            <a:pPr/>
            <a:r>
              <a:t>Slide Title</a:t>
            </a:r>
          </a:p>
        </p:txBody>
      </p:sp>
      <p:sp>
        <p:nvSpPr>
          <p:cNvPr id="80" name="Slide Subtitle"/>
          <p:cNvSpPr txBox="1"/>
          <p:nvPr>
            <p:ph type="body" sz="quarter" idx="22" hasCustomPrompt="1"/>
          </p:nvPr>
        </p:nvSpPr>
        <p:spPr>
          <a:xfrm>
            <a:off x="1295400" y="4092575"/>
            <a:ext cx="11442701" cy="678372"/>
          </a:xfrm>
          <a:prstGeom prst="rect">
            <a:avLst/>
          </a:prstGeom>
        </p:spPr>
        <p:txBody>
          <a:bodyPr/>
          <a:lstStyle>
            <a:lvl1pPr defTabSz="566674">
              <a:defRPr spc="-101" sz="3395"/>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8" name="Rectangle"/>
          <p:cNvSpPr/>
          <p:nvPr/>
        </p:nvSpPr>
        <p:spPr>
          <a:xfrm>
            <a:off x="-1" y="1270000"/>
            <a:ext cx="24384001" cy="12446000"/>
          </a:xfrm>
          <a:prstGeom prst="rect">
            <a:avLst/>
          </a:prstGeom>
          <a:solidFill>
            <a:srgbClr val="FFFFFF">
              <a:alpha val="90149"/>
            </a:srgbClr>
          </a:solidFill>
          <a:ln w="12700">
            <a:miter lim="400000"/>
          </a:ln>
        </p:spPr>
        <p:txBody>
          <a:bodyPr lIns="50800" tIns="50800" rIns="50800" bIns="50800" anchor="ctr"/>
          <a:lstStyle/>
          <a:p>
            <a:pPr algn="ctr" defTabSz="821531">
              <a:spcBef>
                <a:spcPts val="0"/>
              </a:spcBef>
              <a:defRPr spc="-44" sz="2200">
                <a:solidFill>
                  <a:srgbClr val="FFFFFF"/>
                </a:solidFill>
              </a:defRPr>
            </a:pPr>
          </a:p>
        </p:txBody>
      </p:sp>
      <p:sp>
        <p:nvSpPr>
          <p:cNvPr id="89" name="Body Level One…"/>
          <p:cNvSpPr txBox="1"/>
          <p:nvPr>
            <p:ph type="body" sz="half" idx="1" hasCustomPrompt="1"/>
          </p:nvPr>
        </p:nvSpPr>
        <p:spPr>
          <a:xfrm>
            <a:off x="1295400" y="5257800"/>
            <a:ext cx="11442700" cy="6886575"/>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90" name="Author and Date"/>
          <p:cNvSpPr txBox="1"/>
          <p:nvPr>
            <p:ph type="body" sz="quarter" idx="21" hasCustomPrompt="1"/>
          </p:nvPr>
        </p:nvSpPr>
        <p:spPr>
          <a:xfrm>
            <a:off x="1295400" y="12955885"/>
            <a:ext cx="114427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91" name="Slide Title"/>
          <p:cNvSpPr txBox="1"/>
          <p:nvPr>
            <p:ph type="title" hasCustomPrompt="1"/>
          </p:nvPr>
        </p:nvSpPr>
        <p:spPr>
          <a:xfrm>
            <a:off x="1295400" y="1625600"/>
            <a:ext cx="11442700" cy="2466975"/>
          </a:xfrm>
          <a:prstGeom prst="rect">
            <a:avLst/>
          </a:prstGeom>
        </p:spPr>
        <p:txBody>
          <a:bodyPr anchor="t"/>
          <a:lstStyle>
            <a:lvl1pPr defTabSz="584200">
              <a:defRPr spc="-400" sz="10000"/>
            </a:lvl1pPr>
          </a:lstStyle>
          <a:p>
            <a:pPr/>
            <a:r>
              <a:t>Slide Title</a:t>
            </a:r>
          </a:p>
        </p:txBody>
      </p:sp>
      <p:sp>
        <p:nvSpPr>
          <p:cNvPr id="92" name="Slide Subtitle"/>
          <p:cNvSpPr txBox="1"/>
          <p:nvPr>
            <p:ph type="body" sz="quarter" idx="22" hasCustomPrompt="1"/>
          </p:nvPr>
        </p:nvSpPr>
        <p:spPr>
          <a:xfrm>
            <a:off x="1295400" y="4092575"/>
            <a:ext cx="11442701" cy="678372"/>
          </a:xfrm>
          <a:prstGeom prst="rect">
            <a:avLst/>
          </a:prstGeom>
        </p:spPr>
        <p:txBody>
          <a:bodyPr/>
          <a:lstStyle>
            <a:lvl1pPr defTabSz="566674">
              <a:defRPr spc="-101" sz="3395"/>
            </a:lvl1pPr>
          </a:lstStyle>
          <a:p>
            <a:pPr/>
            <a:r>
              <a:t>Slide Subtitle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0" name="Section Title"/>
          <p:cNvSpPr txBox="1"/>
          <p:nvPr>
            <p:ph type="title" hasCustomPrompt="1"/>
          </p:nvPr>
        </p:nvSpPr>
        <p:spPr>
          <a:xfrm>
            <a:off x="1295400" y="5404408"/>
            <a:ext cx="21869400" cy="2881785"/>
          </a:xfrm>
          <a:prstGeom prst="rect">
            <a:avLst/>
          </a:prstGeom>
        </p:spPr>
        <p:txBody>
          <a:bodyPr anchor="ctr"/>
          <a:lstStyle>
            <a:lvl1pPr defTabSz="825500">
              <a:defRPr spc="-408" sz="10200"/>
            </a:lvl1pPr>
          </a:lstStyle>
          <a:p>
            <a:pPr/>
            <a:r>
              <a:t>Section 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Presentation Title"/>
          <p:cNvSpPr txBox="1"/>
          <p:nvPr>
            <p:ph type="title" hasCustomPrompt="1"/>
          </p:nvPr>
        </p:nvSpPr>
        <p:spPr>
          <a:xfrm>
            <a:off x="1298349" y="4384675"/>
            <a:ext cx="21869401" cy="469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Presentation Title</a:t>
            </a:r>
          </a:p>
        </p:txBody>
      </p:sp>
      <p:sp>
        <p:nvSpPr>
          <p:cNvPr id="3" name="Body Level One…"/>
          <p:cNvSpPr txBox="1"/>
          <p:nvPr>
            <p:ph type="body" idx="1" hasCustomPrompt="1"/>
          </p:nvPr>
        </p:nvSpPr>
        <p:spPr>
          <a:xfrm>
            <a:off x="1298349" y="9268776"/>
            <a:ext cx="21869401" cy="14022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Presentation Subtitle </a:t>
            </a:r>
          </a:p>
          <a:p>
            <a:pPr lvl="1"/>
            <a:r>
              <a:t/>
            </a:r>
          </a:p>
          <a:p>
            <a:pPr lvl="2"/>
            <a:r>
              <a:t/>
            </a:r>
          </a:p>
          <a:p>
            <a:pPr lvl="3"/>
            <a:r>
              <a:t/>
            </a:r>
          </a:p>
          <a:p>
            <a:pPr lvl="4"/>
            <a:r>
              <a:t/>
            </a:r>
          </a:p>
        </p:txBody>
      </p:sp>
      <p:sp>
        <p:nvSpPr>
          <p:cNvPr id="4" name="Slide Number"/>
          <p:cNvSpPr txBox="1"/>
          <p:nvPr>
            <p:ph type="sldNum" sz="quarter" idx="2"/>
          </p:nvPr>
        </p:nvSpPr>
        <p:spPr>
          <a:xfrm>
            <a:off x="23558499" y="12979146"/>
            <a:ext cx="361189" cy="404115"/>
          </a:xfrm>
          <a:prstGeom prst="rect">
            <a:avLst/>
          </a:prstGeom>
          <a:ln w="12700">
            <a:miter lim="400000"/>
          </a:ln>
        </p:spPr>
        <p:txBody>
          <a:bodyPr wrap="none" lIns="50800" tIns="50800" rIns="50800" bIns="50800" anchor="b">
            <a:spAutoFit/>
          </a:bodyPr>
          <a:lstStyle>
            <a:lvl1pPr algn="ctr" defTabSz="3428914">
              <a:spcBef>
                <a:spcPts val="0"/>
              </a:spcBef>
              <a:defRPr sz="1800">
                <a:latin typeface="+mn-lt"/>
                <a:ea typeface="+mn-ea"/>
                <a:cs typeface="+mn-cs"/>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1pPr>
      <a:lvl2pPr marL="0" marR="0" indent="4572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2pPr>
      <a:lvl3pPr marL="0" marR="0" indent="9144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3pPr>
      <a:lvl4pPr marL="0" marR="0" indent="13716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4pPr>
      <a:lvl5pPr marL="0" marR="0" indent="18288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5pPr>
      <a:lvl6pPr marL="0" marR="0" indent="22860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6pPr>
      <a:lvl7pPr marL="0" marR="0" indent="27432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7pPr>
      <a:lvl8pPr marL="0" marR="0" indent="32004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8pPr>
      <a:lvl9pPr marL="0" marR="0" indent="36576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9pPr>
    </p:titleStyle>
    <p:bodyStyle>
      <a:lvl1pPr marL="0" marR="0" indent="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1pPr>
      <a:lvl2pPr marL="0" marR="0" indent="4572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2pPr>
      <a:lvl3pPr marL="0" marR="0" indent="9144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3pPr>
      <a:lvl4pPr marL="0" marR="0" indent="13716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4pPr>
      <a:lvl5pPr marL="0" marR="0" indent="18288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5pPr>
      <a:lvl6pPr marL="0" marR="0" indent="22860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6pPr>
      <a:lvl7pPr marL="0" marR="0" indent="27432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7pPr>
      <a:lvl8pPr marL="0" marR="0" indent="32004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8pPr>
      <a:lvl9pPr marL="0" marR="0" indent="36576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9pPr>
    </p:bodyStyle>
    <p:otherStyle>
      <a:lvl1pPr marL="0" marR="0" indent="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1pPr>
      <a:lvl2pPr marL="0" marR="0" indent="4572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2pPr>
      <a:lvl3pPr marL="0" marR="0" indent="9144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3pPr>
      <a:lvl4pPr marL="0" marR="0" indent="13716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4pPr>
      <a:lvl5pPr marL="0" marR="0" indent="18288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5pPr>
      <a:lvl6pPr marL="0" marR="0" indent="22860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6pPr>
      <a:lvl7pPr marL="0" marR="0" indent="27432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7pPr>
      <a:lvl8pPr marL="0" marR="0" indent="32004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8pPr>
      <a:lvl9pPr marL="0" marR="0" indent="36576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svpwiki.com" TargetMode="External"/><Relationship Id="rId3" Type="http://schemas.openxmlformats.org/officeDocument/2006/relationships/hyperlink" Target="https://www.patreon.com/DalePond"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itle 1"/>
          <p:cNvSpPr txBox="1"/>
          <p:nvPr>
            <p:ph type="ctrTitle"/>
          </p:nvPr>
        </p:nvSpPr>
        <p:spPr>
          <a:xfrm>
            <a:off x="5424814" y="1975085"/>
            <a:ext cx="13616470" cy="2396271"/>
          </a:xfrm>
          <a:prstGeom prst="rect">
            <a:avLst/>
          </a:prstGeom>
        </p:spPr>
        <p:txBody>
          <a:bodyPr/>
          <a:lstStyle>
            <a:lvl1pPr>
              <a:defRPr>
                <a:latin typeface="Calibri"/>
                <a:ea typeface="Calibri"/>
                <a:cs typeface="Calibri"/>
                <a:sym typeface="Calibri"/>
              </a:defRPr>
            </a:lvl1pPr>
          </a:lstStyle>
          <a:p>
            <a:pPr/>
            <a:r>
              <a:t>The God Equation</a:t>
            </a:r>
          </a:p>
        </p:txBody>
      </p:sp>
      <p:sp>
        <p:nvSpPr>
          <p:cNvPr id="185" name="Subtitle 2"/>
          <p:cNvSpPr txBox="1"/>
          <p:nvPr>
            <p:ph type="subTitle" sz="quarter" idx="1"/>
          </p:nvPr>
        </p:nvSpPr>
        <p:spPr>
          <a:xfrm>
            <a:off x="1298349" y="9841597"/>
            <a:ext cx="21869401" cy="1402243"/>
          </a:xfrm>
          <a:prstGeom prst="rect">
            <a:avLst/>
          </a:prstGeom>
        </p:spPr>
        <p:txBody>
          <a:bodyPr/>
          <a:lstStyle>
            <a:lvl1pPr defTabSz="457200">
              <a:defRPr cap="none" spc="0" sz="4500">
                <a:latin typeface="Times Roman"/>
                <a:ea typeface="Times Roman"/>
                <a:cs typeface="Times Roman"/>
                <a:sym typeface="Times Roman"/>
              </a:defRPr>
            </a:lvl1pPr>
          </a:lstStyle>
          <a:p>
            <a:pPr/>
            <a:r>
              <a:t>Mathematics of the Divine – Mapping Vibration, Mind, and Creation through Scalar Physics</a:t>
            </a:r>
          </a:p>
        </p:txBody>
      </p:sp>
      <p:pic>
        <p:nvPicPr>
          <p:cNvPr id="186" name="pasted-movie.png" descr="pasted-movie.png"/>
          <p:cNvPicPr>
            <a:picLocks noChangeAspect="1"/>
          </p:cNvPicPr>
          <p:nvPr/>
        </p:nvPicPr>
        <p:blipFill>
          <a:blip r:embed="rId2">
            <a:extLst/>
          </a:blip>
          <a:stretch>
            <a:fillRect/>
          </a:stretch>
        </p:blipFill>
        <p:spPr>
          <a:xfrm>
            <a:off x="5730005" y="5523274"/>
            <a:ext cx="12494837" cy="239627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pirit, Mass, and Energy – One Substance in Three States"/>
          <p:cNvSpPr txBox="1"/>
          <p:nvPr>
            <p:ph type="body" idx="22"/>
          </p:nvPr>
        </p:nvSpPr>
        <p:spPr>
          <a:xfrm>
            <a:off x="1295400" y="2897692"/>
            <a:ext cx="21869400" cy="694056"/>
          </a:xfrm>
          <a:prstGeom prst="rect">
            <a:avLst/>
          </a:prstGeom>
          <a:extLst>
            <a:ext uri="{C572A759-6A51-4108-AA02-DFA0A04FC94B}">
              <ma14:wrappingTextBoxFlag xmlns:ma14="http://schemas.microsoft.com/office/mac/drawingml/2011/main" val="1"/>
            </a:ext>
          </a:extLst>
        </p:spPr>
        <p:txBody>
          <a:bodyPr/>
          <a:lstStyle>
            <a:lvl1pPr algn="ctr" defTabSz="457200">
              <a:defRPr cap="none" spc="0" sz="3600">
                <a:latin typeface="Times Roman"/>
                <a:ea typeface="Times Roman"/>
                <a:cs typeface="Times Roman"/>
                <a:sym typeface="Times Roman"/>
              </a:defRPr>
            </a:lvl1pPr>
          </a:lstStyle>
          <a:p>
            <a:pPr/>
            <a:r>
              <a:t>Spirit, Mass, and Energy – One Substance in Three States</a:t>
            </a:r>
          </a:p>
        </p:txBody>
      </p:sp>
      <p:sp>
        <p:nvSpPr>
          <p:cNvPr id="243" name="Title 1"/>
          <p:cNvSpPr txBox="1"/>
          <p:nvPr>
            <p:ph type="title"/>
          </p:nvPr>
        </p:nvSpPr>
        <p:spPr>
          <a:xfrm>
            <a:off x="3322153" y="1609328"/>
            <a:ext cx="17739694" cy="1778001"/>
          </a:xfrm>
          <a:prstGeom prst="rect">
            <a:avLst/>
          </a:prstGeom>
        </p:spPr>
        <p:txBody>
          <a:bodyPr/>
          <a:lstStyle>
            <a:lvl1pPr>
              <a:defRPr>
                <a:latin typeface="Calibri"/>
                <a:ea typeface="Calibri"/>
                <a:cs typeface="Calibri"/>
                <a:sym typeface="Calibri"/>
              </a:defRPr>
            </a:lvl1pPr>
          </a:lstStyle>
          <a:p>
            <a:pPr/>
            <a:r>
              <a:t>Keely’s Spiritual Mass Equation</a:t>
            </a:r>
          </a:p>
        </p:txBody>
      </p:sp>
      <p:sp>
        <p:nvSpPr>
          <p:cNvPr id="244" name="TextBox 2"/>
          <p:cNvSpPr txBox="1"/>
          <p:nvPr/>
        </p:nvSpPr>
        <p:spPr>
          <a:xfrm>
            <a:off x="631360" y="5704560"/>
            <a:ext cx="23121280" cy="70648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latin typeface="+mn-lt"/>
                <a:ea typeface="+mn-ea"/>
                <a:cs typeface="+mn-cs"/>
                <a:sym typeface="Graphik"/>
              </a:defRPr>
            </a:pPr>
            <a:r>
              <a:t>where</a:t>
            </a:r>
            <a:r>
              <a:rPr>
                <a:latin typeface="STIX Two Math Regular"/>
                <a:ea typeface="STIX Two Math Regular"/>
                <a:cs typeface="STIX Two Math Regular"/>
                <a:sym typeface="STIX Two Math Regular"/>
              </a:rPr>
              <a:t> </a:t>
            </a:r>
            <a:r>
              <a:t>S represents the unified essence,</a:t>
            </a:r>
            <a:r>
              <a:rPr>
                <a:latin typeface="STIX Two Math Regular"/>
                <a:ea typeface="STIX Two Math Regular"/>
                <a:cs typeface="STIX Two Math Regular"/>
                <a:sym typeface="STIX Two Math Regular"/>
              </a:rPr>
              <a:t> </a:t>
            </a:r>
            <a:r>
              <a:t>Ms is spiritual mass, and</a:t>
            </a:r>
            <a:r>
              <a:rPr>
                <a:latin typeface="STIX Two Math Regular"/>
                <a:ea typeface="STIX Two Math Regular"/>
                <a:cs typeface="STIX Two Math Regular"/>
                <a:sym typeface="STIX Two Math Regular"/>
              </a:rPr>
              <a:t> </a:t>
            </a:r>
            <a:r>
              <a:t>E is energy. This equation bridges matter, energy, and spirit. </a:t>
            </a:r>
          </a:p>
          <a:p>
            <a:pPr>
              <a:defRPr sz="4800"/>
            </a:pPr>
            <a:r>
              <a:t>A bridge between spirit, mass, and energy. Spirit (S) is convertible with mass and energy—divinity in matter.</a:t>
            </a:r>
          </a:p>
          <a:p>
            <a:pPr defTabSz="457200">
              <a:spcBef>
                <a:spcPts val="1200"/>
              </a:spcBef>
              <a:defRPr i="1" sz="3600">
                <a:latin typeface="Times Roman"/>
                <a:ea typeface="Times Roman"/>
                <a:cs typeface="Times Roman"/>
                <a:sym typeface="Times Roman"/>
              </a:defRPr>
            </a:pPr>
          </a:p>
          <a:p>
            <a:pPr defTabSz="457200">
              <a:spcBef>
                <a:spcPts val="1200"/>
              </a:spcBef>
              <a:defRPr i="1" sz="3600">
                <a:latin typeface="Times Roman"/>
                <a:ea typeface="Times Roman"/>
                <a:cs typeface="Times Roman"/>
                <a:sym typeface="Times Roman"/>
              </a:defRPr>
            </a:pPr>
            <a:r>
              <a:t>“All matter is born of spirit through vibratory aggregation. Spiritual mass is the latent cause; energy and matter are its expressions.”</a:t>
            </a:r>
            <a:r>
              <a:rPr b="1" i="0"/>
              <a:t> John Worrell Keely</a:t>
            </a:r>
            <a:endParaRPr i="0"/>
          </a:p>
          <a:p>
            <a:pPr defTabSz="457200">
              <a:spcBef>
                <a:spcPts val="1200"/>
              </a:spcBef>
              <a:defRPr i="1" sz="3600">
                <a:latin typeface="Times Roman"/>
                <a:ea typeface="Times Roman"/>
                <a:cs typeface="Times Roman"/>
                <a:sym typeface="Times Roman"/>
              </a:defRPr>
            </a:pPr>
            <a:br>
              <a:rPr i="0"/>
            </a:br>
            <a:r>
              <a:t>“There is but One Substance in the universe—Light. All matter is but compressed light, and spirit is its unconditioned source.” </a:t>
            </a:r>
            <a:r>
              <a:rPr b="1" i="0"/>
              <a:t>Walter Russell</a:t>
            </a:r>
          </a:p>
        </p:txBody>
      </p:sp>
      <p:sp>
        <p:nvSpPr>
          <p:cNvPr id="245" name="TextBox 3"/>
          <p:cNvSpPr txBox="1"/>
          <p:nvPr/>
        </p:nvSpPr>
        <p:spPr>
          <a:xfrm>
            <a:off x="652780" y="1297106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246" name="TextBox 4"/>
          <p:cNvSpPr txBox="1"/>
          <p:nvPr/>
        </p:nvSpPr>
        <p:spPr>
          <a:xfrm>
            <a:off x="22964139" y="12926254"/>
            <a:ext cx="313945"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9</a:t>
            </a:r>
          </a:p>
        </p:txBody>
      </p:sp>
      <p:pic>
        <p:nvPicPr>
          <p:cNvPr id="247" name="pasted-movie.png" descr="pasted-movie.png"/>
          <p:cNvPicPr>
            <a:picLocks noChangeAspect="1"/>
          </p:cNvPicPr>
          <p:nvPr/>
        </p:nvPicPr>
        <p:blipFill>
          <a:blip r:embed="rId2">
            <a:extLst/>
          </a:blip>
          <a:stretch>
            <a:fillRect/>
          </a:stretch>
        </p:blipFill>
        <p:spPr>
          <a:xfrm>
            <a:off x="8882907" y="3889950"/>
            <a:ext cx="6694386" cy="151640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uning to the Divine – Resonance as the Key to Harmony"/>
          <p:cNvSpPr txBox="1"/>
          <p:nvPr>
            <p:ph type="body" idx="22"/>
          </p:nvPr>
        </p:nvSpPr>
        <p:spPr>
          <a:xfrm>
            <a:off x="1257300" y="3052675"/>
            <a:ext cx="21869400" cy="694056"/>
          </a:xfrm>
          <a:prstGeom prst="rect">
            <a:avLst/>
          </a:prstGeom>
          <a:extLst>
            <a:ext uri="{C572A759-6A51-4108-AA02-DFA0A04FC94B}">
              <ma14:wrappingTextBoxFlag xmlns:ma14="http://schemas.microsoft.com/office/mac/drawingml/2011/main" val="1"/>
            </a:ext>
          </a:extLst>
        </p:spPr>
        <p:txBody>
          <a:bodyPr/>
          <a:lstStyle>
            <a:lvl1pPr algn="ctr" defTabSz="457200">
              <a:defRPr cap="none" spc="0" sz="3600">
                <a:latin typeface="Times Roman"/>
                <a:ea typeface="Times Roman"/>
                <a:cs typeface="Times Roman"/>
                <a:sym typeface="Times Roman"/>
              </a:defRPr>
            </a:lvl1pPr>
          </a:lstStyle>
          <a:p>
            <a:pPr/>
            <a:r>
              <a:t>Tuning to the Divine – Resonance as the Key to Harmony</a:t>
            </a:r>
          </a:p>
        </p:txBody>
      </p:sp>
      <p:sp>
        <p:nvSpPr>
          <p:cNvPr id="250" name="Title 1"/>
          <p:cNvSpPr txBox="1"/>
          <p:nvPr>
            <p:ph type="title"/>
          </p:nvPr>
        </p:nvSpPr>
        <p:spPr>
          <a:xfrm>
            <a:off x="6074458" y="1609328"/>
            <a:ext cx="12311284" cy="1778001"/>
          </a:xfrm>
          <a:prstGeom prst="rect">
            <a:avLst/>
          </a:prstGeom>
        </p:spPr>
        <p:txBody>
          <a:bodyPr/>
          <a:lstStyle>
            <a:lvl1pPr>
              <a:defRPr>
                <a:latin typeface="Calibri"/>
                <a:ea typeface="Calibri"/>
                <a:cs typeface="Calibri"/>
                <a:sym typeface="Calibri"/>
              </a:defRPr>
            </a:lvl1pPr>
          </a:lstStyle>
          <a:p>
            <a:pPr/>
            <a:r>
              <a:t>Resonant Alignment</a:t>
            </a:r>
          </a:p>
        </p:txBody>
      </p:sp>
      <p:sp>
        <p:nvSpPr>
          <p:cNvPr id="251" name="TextBox 2"/>
          <p:cNvSpPr txBox="1"/>
          <p:nvPr/>
        </p:nvSpPr>
        <p:spPr>
          <a:xfrm>
            <a:off x="981180" y="6459027"/>
            <a:ext cx="22497841" cy="61758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latin typeface="+mn-lt"/>
                <a:ea typeface="+mn-ea"/>
                <a:cs typeface="+mn-cs"/>
                <a:sym typeface="Graphik"/>
              </a:defRPr>
            </a:pPr>
            <a:r>
              <a:t>The natural frequency</a:t>
            </a:r>
            <a:r>
              <a:rPr>
                <a:latin typeface="STIX Two Math Regular"/>
                <a:ea typeface="STIX Two Math Regular"/>
                <a:cs typeface="STIX Two Math Regular"/>
                <a:sym typeface="STIX Two Math Regular"/>
              </a:rPr>
              <a:t> </a:t>
            </a:r>
            <a:r>
              <a:t>ω0 represents the resonant vibration of alignment with divine order. </a:t>
            </a:r>
          </a:p>
          <a:p>
            <a:pPr/>
            <a:r>
              <a:t>Resonance with divine order is achieved when natural frequency matches the source frequency. Harmony = health and coherence.</a:t>
            </a:r>
          </a:p>
          <a:p>
            <a:pPr defTabSz="457200">
              <a:spcBef>
                <a:spcPts val="1200"/>
              </a:spcBef>
              <a:defRPr i="1" sz="3600">
                <a:latin typeface="Times Roman"/>
                <a:ea typeface="Times Roman"/>
                <a:cs typeface="Times Roman"/>
                <a:sym typeface="Times Roman"/>
              </a:defRPr>
            </a:pPr>
          </a:p>
          <a:p>
            <a:pPr defTabSz="457200">
              <a:spcBef>
                <a:spcPts val="1200"/>
              </a:spcBef>
              <a:defRPr i="1" sz="3600">
                <a:latin typeface="Times Roman"/>
                <a:ea typeface="Times Roman"/>
                <a:cs typeface="Times Roman"/>
                <a:sym typeface="Times Roman"/>
              </a:defRPr>
            </a:pPr>
            <a:r>
              <a:t>“When the chords of the individual are in unison with the universal, all resistance ceases, and sympathetic vibration reigns supreme.”</a:t>
            </a:r>
            <a:r>
              <a:rPr b="1" i="0"/>
              <a:t> John Worrell Keely</a:t>
            </a:r>
            <a:endParaRPr i="0"/>
          </a:p>
          <a:p>
            <a:pPr defTabSz="457200">
              <a:spcBef>
                <a:spcPts val="1200"/>
              </a:spcBef>
              <a:defRPr i="1" sz="3600">
                <a:latin typeface="Times Roman"/>
                <a:ea typeface="Times Roman"/>
                <a:cs typeface="Times Roman"/>
                <a:sym typeface="Times Roman"/>
              </a:defRPr>
            </a:pPr>
            <a:br>
              <a:rPr i="0"/>
            </a:br>
            <a:r>
              <a:t>“When a body is attuned to the universal heartbeat, it lives in harmony with the One and reflects its light without distortion.” </a:t>
            </a:r>
            <a:r>
              <a:rPr b="1" i="0"/>
              <a:t>Walter Russell</a:t>
            </a:r>
          </a:p>
        </p:txBody>
      </p:sp>
      <p:sp>
        <p:nvSpPr>
          <p:cNvPr id="252" name="TextBox 3"/>
          <p:cNvSpPr txBox="1"/>
          <p:nvPr/>
        </p:nvSpPr>
        <p:spPr>
          <a:xfrm>
            <a:off x="523627" y="1297106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253" name="TextBox 4"/>
          <p:cNvSpPr txBox="1"/>
          <p:nvPr/>
        </p:nvSpPr>
        <p:spPr>
          <a:xfrm>
            <a:off x="22834987" y="12926254"/>
            <a:ext cx="462992"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10</a:t>
            </a:r>
          </a:p>
        </p:txBody>
      </p:sp>
      <p:pic>
        <p:nvPicPr>
          <p:cNvPr id="254" name="pasted-movie.png" descr="pasted-movie.png"/>
          <p:cNvPicPr>
            <a:picLocks noChangeAspect="1"/>
          </p:cNvPicPr>
          <p:nvPr/>
        </p:nvPicPr>
        <p:blipFill>
          <a:blip r:embed="rId2">
            <a:extLst/>
          </a:blip>
          <a:stretch>
            <a:fillRect/>
          </a:stretch>
        </p:blipFill>
        <p:spPr>
          <a:xfrm>
            <a:off x="9094680" y="4015826"/>
            <a:ext cx="6194639" cy="210702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Amplifying Power Through Harmony – The Multiplier Effect of Resonance"/>
          <p:cNvSpPr txBox="1"/>
          <p:nvPr>
            <p:ph type="body" idx="22"/>
          </p:nvPr>
        </p:nvSpPr>
        <p:spPr>
          <a:xfrm>
            <a:off x="1257300" y="3001014"/>
            <a:ext cx="21869400" cy="694056"/>
          </a:xfrm>
          <a:prstGeom prst="rect">
            <a:avLst/>
          </a:prstGeom>
          <a:extLst>
            <a:ext uri="{C572A759-6A51-4108-AA02-DFA0A04FC94B}">
              <ma14:wrappingTextBoxFlag xmlns:ma14="http://schemas.microsoft.com/office/mac/drawingml/2011/main" val="1"/>
            </a:ext>
          </a:extLst>
        </p:spPr>
        <p:txBody>
          <a:bodyPr/>
          <a:lstStyle>
            <a:lvl1pPr algn="ctr" defTabSz="457200">
              <a:defRPr cap="none" spc="0" sz="3600">
                <a:latin typeface="Times Roman"/>
                <a:ea typeface="Times Roman"/>
                <a:cs typeface="Times Roman"/>
                <a:sym typeface="Times Roman"/>
              </a:defRPr>
            </a:lvl1pPr>
          </a:lstStyle>
          <a:p>
            <a:pPr/>
            <a:r>
              <a:t>Amplifying Power Through Harmony – The Multiplier Effect of Resonance</a:t>
            </a:r>
          </a:p>
        </p:txBody>
      </p:sp>
      <p:sp>
        <p:nvSpPr>
          <p:cNvPr id="257" name="Title 1"/>
          <p:cNvSpPr txBox="1"/>
          <p:nvPr>
            <p:ph type="title"/>
          </p:nvPr>
        </p:nvSpPr>
        <p:spPr>
          <a:xfrm>
            <a:off x="3372326" y="1609328"/>
            <a:ext cx="17639348" cy="1778001"/>
          </a:xfrm>
          <a:prstGeom prst="rect">
            <a:avLst/>
          </a:prstGeom>
        </p:spPr>
        <p:txBody>
          <a:bodyPr/>
          <a:lstStyle>
            <a:lvl1pPr>
              <a:defRPr>
                <a:latin typeface="Calibri"/>
                <a:ea typeface="Calibri"/>
                <a:cs typeface="Calibri"/>
                <a:sym typeface="Calibri"/>
              </a:defRPr>
            </a:lvl1pPr>
          </a:lstStyle>
          <a:p>
            <a:pPr/>
            <a:r>
              <a:t>Potential Energy in Resonance</a:t>
            </a:r>
          </a:p>
        </p:txBody>
      </p:sp>
      <p:sp>
        <p:nvSpPr>
          <p:cNvPr id="258" name="TextBox 2"/>
          <p:cNvSpPr txBox="1"/>
          <p:nvPr/>
        </p:nvSpPr>
        <p:spPr>
          <a:xfrm>
            <a:off x="538715" y="6189709"/>
            <a:ext cx="23306571" cy="63573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latin typeface="+mn-lt"/>
                <a:ea typeface="+mn-ea"/>
                <a:cs typeface="+mn-cs"/>
                <a:sym typeface="Graphik"/>
              </a:defRPr>
            </a:pPr>
            <a:r>
              <a:t>The potential energy</a:t>
            </a:r>
            <a:r>
              <a:rPr>
                <a:latin typeface="STIX Two Math Regular"/>
                <a:ea typeface="STIX Two Math Regular"/>
                <a:cs typeface="STIX Two Math Regular"/>
                <a:sym typeface="STIX Two Math Regular"/>
              </a:rPr>
              <a:t> </a:t>
            </a:r>
            <a:r>
              <a:rPr i="1"/>
              <a:t>P</a:t>
            </a:r>
            <a:r>
              <a:t> reflects the energy alignment through vibratory harmony. Aligning with divine vibrations maximizes</a:t>
            </a:r>
            <a:r>
              <a:rPr>
                <a:latin typeface="STIX Two Math Regular"/>
                <a:ea typeface="STIX Two Math Regular"/>
                <a:cs typeface="STIX Two Math Regular"/>
                <a:sym typeface="STIX Two Math Regular"/>
              </a:rPr>
              <a:t> </a:t>
            </a:r>
            <a:r>
              <a:rPr i="1"/>
              <a:t>x</a:t>
            </a:r>
            <a:r>
              <a:t> (displacement) in resonance. </a:t>
            </a:r>
          </a:p>
          <a:p>
            <a:pPr/>
            <a:r>
              <a:t>Maximum energy transfer occurs when vibration aligns with divine rhythm. Resonance amplifies power and coherence.</a:t>
            </a:r>
          </a:p>
          <a:p>
            <a:pPr defTabSz="457200">
              <a:spcBef>
                <a:spcPts val="1200"/>
              </a:spcBef>
              <a:defRPr i="1" sz="3600">
                <a:latin typeface="Times Roman"/>
                <a:ea typeface="Times Roman"/>
                <a:cs typeface="Times Roman"/>
                <a:sym typeface="Times Roman"/>
              </a:defRPr>
            </a:pPr>
          </a:p>
          <a:p>
            <a:pPr defTabSz="457200">
              <a:spcBef>
                <a:spcPts val="1200"/>
              </a:spcBef>
              <a:defRPr i="1" sz="3600">
                <a:latin typeface="Times Roman"/>
                <a:ea typeface="Times Roman"/>
                <a:cs typeface="Times Roman"/>
                <a:sym typeface="Times Roman"/>
              </a:defRPr>
            </a:pPr>
            <a:r>
              <a:t>“Sympathetic vibrations intensify force. In resonance, the least impulse may unlock vast energy.”</a:t>
            </a:r>
            <a:r>
              <a:rPr b="1" i="0"/>
              <a:t> John Worrell Keely</a:t>
            </a:r>
            <a:endParaRPr i="0"/>
          </a:p>
          <a:p>
            <a:pPr defTabSz="457200">
              <a:spcBef>
                <a:spcPts val="1200"/>
              </a:spcBef>
              <a:defRPr i="1" sz="3600">
                <a:latin typeface="Times Roman"/>
                <a:ea typeface="Times Roman"/>
                <a:cs typeface="Times Roman"/>
                <a:sym typeface="Times Roman"/>
              </a:defRPr>
            </a:pPr>
            <a:br>
              <a:rPr i="0"/>
            </a:br>
            <a:r>
              <a:t>“Power lies in the rhythmic alignment of motion with cause. The more perfect the tuning, the greater the expression of force.” </a:t>
            </a:r>
            <a:r>
              <a:rPr b="1" i="0"/>
              <a:t>Walter Russell</a:t>
            </a:r>
          </a:p>
        </p:txBody>
      </p:sp>
      <p:sp>
        <p:nvSpPr>
          <p:cNvPr id="259" name="TextBox 3"/>
          <p:cNvSpPr txBox="1"/>
          <p:nvPr/>
        </p:nvSpPr>
        <p:spPr>
          <a:xfrm>
            <a:off x="601119" y="1297106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260" name="TextBox 4"/>
          <p:cNvSpPr txBox="1"/>
          <p:nvPr/>
        </p:nvSpPr>
        <p:spPr>
          <a:xfrm>
            <a:off x="22912478" y="12926254"/>
            <a:ext cx="375210"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11</a:t>
            </a:r>
          </a:p>
        </p:txBody>
      </p:sp>
      <p:pic>
        <p:nvPicPr>
          <p:cNvPr id="261" name="pasted-movie.png" descr="pasted-movie.png"/>
          <p:cNvPicPr>
            <a:picLocks noChangeAspect="1"/>
          </p:cNvPicPr>
          <p:nvPr/>
        </p:nvPicPr>
        <p:blipFill>
          <a:blip r:embed="rId2">
            <a:extLst/>
          </a:blip>
          <a:stretch>
            <a:fillRect/>
          </a:stretch>
        </p:blipFill>
        <p:spPr>
          <a:xfrm>
            <a:off x="9519794" y="4033475"/>
            <a:ext cx="5344412" cy="181782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Creative Equilibrium – The Dance of Order and Disorder"/>
          <p:cNvSpPr txBox="1"/>
          <p:nvPr>
            <p:ph type="body" idx="22"/>
          </p:nvPr>
        </p:nvSpPr>
        <p:spPr>
          <a:xfrm>
            <a:off x="1257300" y="2975183"/>
            <a:ext cx="21869400" cy="694056"/>
          </a:xfrm>
          <a:prstGeom prst="rect">
            <a:avLst/>
          </a:prstGeom>
          <a:extLst>
            <a:ext uri="{C572A759-6A51-4108-AA02-DFA0A04FC94B}">
              <ma14:wrappingTextBoxFlag xmlns:ma14="http://schemas.microsoft.com/office/mac/drawingml/2011/main" val="1"/>
            </a:ext>
          </a:extLst>
        </p:spPr>
        <p:txBody>
          <a:bodyPr/>
          <a:lstStyle>
            <a:lvl1pPr algn="ctr" defTabSz="457200">
              <a:defRPr cap="none" spc="0" sz="3600">
                <a:latin typeface="Times Roman"/>
                <a:ea typeface="Times Roman"/>
                <a:cs typeface="Times Roman"/>
                <a:sym typeface="Times Roman"/>
              </a:defRPr>
            </a:lvl1pPr>
          </a:lstStyle>
          <a:p>
            <a:pPr/>
            <a:r>
              <a:t>Creative Equilibrium – The Dance of Order and Disorder</a:t>
            </a:r>
          </a:p>
        </p:txBody>
      </p:sp>
      <p:sp>
        <p:nvSpPr>
          <p:cNvPr id="264" name="Title 1"/>
          <p:cNvSpPr txBox="1"/>
          <p:nvPr>
            <p:ph type="title"/>
          </p:nvPr>
        </p:nvSpPr>
        <p:spPr>
          <a:xfrm>
            <a:off x="4489611" y="1609328"/>
            <a:ext cx="15404778" cy="1778001"/>
          </a:xfrm>
          <a:prstGeom prst="rect">
            <a:avLst/>
          </a:prstGeom>
        </p:spPr>
        <p:txBody>
          <a:bodyPr/>
          <a:lstStyle>
            <a:lvl1pPr>
              <a:defRPr>
                <a:latin typeface="Calibri"/>
                <a:ea typeface="Calibri"/>
                <a:cs typeface="Calibri"/>
                <a:sym typeface="Calibri"/>
              </a:defRPr>
            </a:lvl1pPr>
          </a:lstStyle>
          <a:p>
            <a:pPr/>
            <a:r>
              <a:t>Syntropy-Entropy Balance</a:t>
            </a:r>
          </a:p>
        </p:txBody>
      </p:sp>
      <p:sp>
        <p:nvSpPr>
          <p:cNvPr id="265" name="TextBox 2"/>
          <p:cNvSpPr txBox="1"/>
          <p:nvPr/>
        </p:nvSpPr>
        <p:spPr>
          <a:xfrm>
            <a:off x="770353" y="6009037"/>
            <a:ext cx="22843295"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600">
                <a:latin typeface="Calibri"/>
                <a:ea typeface="Calibri"/>
                <a:cs typeface="Calibri"/>
                <a:sym typeface="Calibri"/>
              </a:defRPr>
            </a:pPr>
            <a:r>
              <a:rPr b="0"/>
              <a:t>The sum of syntropy (order) and entropy (disorder) equals zero, reflecting the balanced interplay of creation. </a:t>
            </a:r>
            <a:endParaRPr b="0"/>
          </a:p>
          <a:p>
            <a:pPr>
              <a:defRPr b="1" sz="6400">
                <a:latin typeface="Calibri"/>
                <a:ea typeface="Calibri"/>
                <a:cs typeface="Calibri"/>
                <a:sym typeface="Calibri"/>
              </a:defRPr>
            </a:pPr>
            <a:r>
              <a:t>Creation and destruction are in perfect balance. God sustains equilibrium through harmonic tension.</a:t>
            </a:r>
          </a:p>
          <a:p>
            <a:pPr defTabSz="457200">
              <a:spcBef>
                <a:spcPts val="1200"/>
              </a:spcBef>
              <a:defRPr i="1" sz="3600">
                <a:latin typeface="Times Roman"/>
                <a:ea typeface="Times Roman"/>
                <a:cs typeface="Times Roman"/>
                <a:sym typeface="Times Roman"/>
              </a:defRPr>
            </a:pPr>
            <a:r>
              <a:t>“All force is dual in action—disruptive and attractive. Harmony lies in the balance between these opposing polar flows.” </a:t>
            </a:r>
            <a:r>
              <a:rPr b="1" i="0"/>
              <a:t>John Worrell Keely</a:t>
            </a:r>
            <a:endParaRPr i="0"/>
          </a:p>
          <a:p>
            <a:pPr defTabSz="457200">
              <a:spcBef>
                <a:spcPts val="1200"/>
              </a:spcBef>
              <a:defRPr i="1" sz="3600">
                <a:latin typeface="Times Roman"/>
                <a:ea typeface="Times Roman"/>
                <a:cs typeface="Times Roman"/>
                <a:sym typeface="Times Roman"/>
              </a:defRPr>
            </a:pPr>
            <a:br>
              <a:rPr i="0"/>
            </a:br>
            <a:r>
              <a:t>“Every action is opposed by an equal reaction. Life and death, compression and expansion, are rhythmic expressions of the One Law.”</a:t>
            </a:r>
            <a:r>
              <a:rPr b="1" i="0"/>
              <a:t> Walter Russell</a:t>
            </a:r>
          </a:p>
        </p:txBody>
      </p:sp>
      <p:sp>
        <p:nvSpPr>
          <p:cNvPr id="266" name="TextBox 3"/>
          <p:cNvSpPr txBox="1"/>
          <p:nvPr/>
        </p:nvSpPr>
        <p:spPr>
          <a:xfrm>
            <a:off x="626949" y="1297106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267" name="TextBox 4"/>
          <p:cNvSpPr txBox="1"/>
          <p:nvPr/>
        </p:nvSpPr>
        <p:spPr>
          <a:xfrm>
            <a:off x="22938308" y="12926254"/>
            <a:ext cx="426416"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12</a:t>
            </a:r>
          </a:p>
        </p:txBody>
      </p:sp>
      <p:pic>
        <p:nvPicPr>
          <p:cNvPr id="268" name="pasted-movie.png" descr="pasted-movie.png"/>
          <p:cNvPicPr>
            <a:picLocks noChangeAspect="1"/>
          </p:cNvPicPr>
          <p:nvPr/>
        </p:nvPicPr>
        <p:blipFill>
          <a:blip r:embed="rId2">
            <a:extLst/>
          </a:blip>
          <a:stretch>
            <a:fillRect/>
          </a:stretch>
        </p:blipFill>
        <p:spPr>
          <a:xfrm>
            <a:off x="8554445" y="3860036"/>
            <a:ext cx="7275110" cy="167629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The Living Formula – Stillness and Thought as One Expression…"/>
          <p:cNvSpPr txBox="1"/>
          <p:nvPr>
            <p:ph type="body" idx="22"/>
          </p:nvPr>
        </p:nvSpPr>
        <p:spPr>
          <a:xfrm>
            <a:off x="1241532" y="3026844"/>
            <a:ext cx="21900936" cy="1219645"/>
          </a:xfrm>
          <a:prstGeom prst="rect">
            <a:avLst/>
          </a:prstGeom>
          <a:extLst>
            <a:ext uri="{C572A759-6A51-4108-AA02-DFA0A04FC94B}">
              <ma14:wrappingTextBoxFlag xmlns:ma14="http://schemas.microsoft.com/office/mac/drawingml/2011/main" val="1"/>
            </a:ext>
          </a:extLst>
        </p:spPr>
        <p:txBody>
          <a:bodyPr/>
          <a:lstStyle/>
          <a:p>
            <a:pPr algn="ctr" defTabSz="342900">
              <a:defRPr cap="none" spc="0" sz="3750">
                <a:latin typeface="Times Roman"/>
                <a:ea typeface="Times Roman"/>
                <a:cs typeface="Times Roman"/>
                <a:sym typeface="Times Roman"/>
              </a:defRPr>
            </a:pPr>
            <a:r>
              <a:t>The Living Formula – Stillness and Thought as One Expression</a:t>
            </a:r>
          </a:p>
          <a:p>
            <a:pPr algn="ctr" defTabSz="342900">
              <a:spcBef>
                <a:spcPts val="900"/>
              </a:spcBef>
              <a:defRPr cap="none" spc="0" sz="3750">
                <a:latin typeface="Times Roman"/>
                <a:ea typeface="Times Roman"/>
                <a:cs typeface="Times Roman"/>
                <a:sym typeface="Times Roman"/>
              </a:defRPr>
            </a:pPr>
            <a:r>
              <a:t>Combining these elements, a holistic representation emerges:</a:t>
            </a:r>
          </a:p>
        </p:txBody>
      </p:sp>
      <p:sp>
        <p:nvSpPr>
          <p:cNvPr id="271" name="Title 1"/>
          <p:cNvSpPr txBox="1"/>
          <p:nvPr>
            <p:ph type="title"/>
          </p:nvPr>
        </p:nvSpPr>
        <p:spPr>
          <a:xfrm>
            <a:off x="2723246" y="1609328"/>
            <a:ext cx="18937508" cy="1778001"/>
          </a:xfrm>
          <a:prstGeom prst="rect">
            <a:avLst/>
          </a:prstGeom>
        </p:spPr>
        <p:txBody>
          <a:bodyPr/>
          <a:lstStyle>
            <a:lvl1pPr>
              <a:defRPr>
                <a:latin typeface="Calibri"/>
                <a:ea typeface="Calibri"/>
                <a:cs typeface="Calibri"/>
                <a:sym typeface="Calibri"/>
              </a:defRPr>
            </a:lvl1pPr>
          </a:lstStyle>
          <a:p>
            <a:pPr/>
            <a:r>
              <a:t>The God Equation (Holistic Form)</a:t>
            </a:r>
          </a:p>
        </p:txBody>
      </p:sp>
      <p:sp>
        <p:nvSpPr>
          <p:cNvPr id="272" name="TextBox 2"/>
          <p:cNvSpPr txBox="1"/>
          <p:nvPr/>
        </p:nvSpPr>
        <p:spPr>
          <a:xfrm>
            <a:off x="605657" y="6224160"/>
            <a:ext cx="23172686" cy="65630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400">
                <a:latin typeface="+mn-lt"/>
                <a:ea typeface="+mn-ea"/>
                <a:cs typeface="+mn-cs"/>
                <a:sym typeface="Graphik"/>
              </a:defRPr>
            </a:pPr>
            <a:r>
              <a:t>Here,</a:t>
            </a:r>
            <a:r>
              <a:rPr>
                <a:latin typeface="STIX Two Math Regular"/>
                <a:ea typeface="STIX Two Math Regular"/>
                <a:cs typeface="STIX Two Math Regular"/>
                <a:sym typeface="STIX Two Math Regular"/>
              </a:rPr>
              <a:t> </a:t>
            </a:r>
            <a:r>
              <a:rPr i="1"/>
              <a:t>G</a:t>
            </a:r>
            <a:r>
              <a:t> symbolizes God as the unified vibratory essence, where the real part integrates omnipresent scalar potential and the imaginary part encapsulates dynamic thought (Mind Force). </a:t>
            </a:r>
          </a:p>
          <a:p>
            <a:pPr>
              <a:defRPr sz="4400"/>
            </a:pPr>
            <a:r>
              <a:t>God as unified vibratory essence. Real part: scalar omnipresence. Imaginary part: dynamic Mind. This is the scalar equivalent of the Trinity.</a:t>
            </a:r>
          </a:p>
          <a:p>
            <a:pPr defTabSz="457200">
              <a:spcBef>
                <a:spcPts val="1200"/>
              </a:spcBef>
              <a:defRPr i="1" sz="2500">
                <a:latin typeface="Times Roman"/>
                <a:ea typeface="Times Roman"/>
                <a:cs typeface="Times Roman"/>
                <a:sym typeface="Times Roman"/>
              </a:defRPr>
            </a:pPr>
          </a:p>
          <a:p>
            <a:pPr defTabSz="457200">
              <a:spcBef>
                <a:spcPts val="1200"/>
              </a:spcBef>
              <a:defRPr i="1" sz="3600">
                <a:latin typeface="Times Roman"/>
                <a:ea typeface="Times Roman"/>
                <a:cs typeface="Times Roman"/>
                <a:sym typeface="Times Roman"/>
              </a:defRPr>
            </a:pPr>
            <a:r>
              <a:t>“Spirit is the eternal fountain; thought disturbs it into form. The One Force divides into function through vibratory symmetry.”</a:t>
            </a:r>
            <a:r>
              <a:rPr b="1" i="0"/>
              <a:t> John Worrell Keely</a:t>
            </a:r>
            <a:endParaRPr i="0"/>
          </a:p>
          <a:p>
            <a:pPr defTabSz="457200">
              <a:spcBef>
                <a:spcPts val="1200"/>
              </a:spcBef>
              <a:defRPr i="1" sz="3600">
                <a:latin typeface="Times Roman"/>
                <a:ea typeface="Times Roman"/>
                <a:cs typeface="Times Roman"/>
                <a:sym typeface="Times Roman"/>
              </a:defRPr>
            </a:pPr>
            <a:br>
              <a:rPr i="0" sz="3000"/>
            </a:br>
            <a:r>
              <a:t>“Creation is the imagined body of God’s thinking. The stillness of Mind and the motion of thought are two aspects of one reality.”</a:t>
            </a:r>
            <a:r>
              <a:rPr b="1" i="0"/>
              <a:t> Walter Russell</a:t>
            </a:r>
          </a:p>
        </p:txBody>
      </p:sp>
      <p:sp>
        <p:nvSpPr>
          <p:cNvPr id="273" name="TextBox 3"/>
          <p:cNvSpPr txBox="1"/>
          <p:nvPr/>
        </p:nvSpPr>
        <p:spPr>
          <a:xfrm>
            <a:off x="575288" y="1297106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274" name="TextBox 4"/>
          <p:cNvSpPr txBox="1"/>
          <p:nvPr/>
        </p:nvSpPr>
        <p:spPr>
          <a:xfrm>
            <a:off x="22886647" y="12926254"/>
            <a:ext cx="439218"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13</a:t>
            </a:r>
          </a:p>
        </p:txBody>
      </p:sp>
      <p:pic>
        <p:nvPicPr>
          <p:cNvPr id="275" name="pasted-movie.png" descr="pasted-movie.png"/>
          <p:cNvPicPr>
            <a:picLocks noChangeAspect="1"/>
          </p:cNvPicPr>
          <p:nvPr/>
        </p:nvPicPr>
        <p:blipFill>
          <a:blip r:embed="rId2">
            <a:extLst/>
          </a:blip>
          <a:stretch>
            <a:fillRect/>
          </a:stretch>
        </p:blipFill>
        <p:spPr>
          <a:xfrm>
            <a:off x="7228175" y="4283357"/>
            <a:ext cx="9927650" cy="190393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itle 1"/>
          <p:cNvSpPr txBox="1"/>
          <p:nvPr>
            <p:ph type="ctrTitle"/>
          </p:nvPr>
        </p:nvSpPr>
        <p:spPr>
          <a:xfrm>
            <a:off x="1257300" y="586952"/>
            <a:ext cx="21445000" cy="3045803"/>
          </a:xfrm>
          <a:prstGeom prst="rect">
            <a:avLst/>
          </a:prstGeom>
        </p:spPr>
        <p:txBody>
          <a:bodyPr/>
          <a:lstStyle>
            <a:lvl1pPr>
              <a:defRPr>
                <a:latin typeface="Calibri"/>
                <a:ea typeface="Calibri"/>
                <a:cs typeface="Calibri"/>
                <a:sym typeface="Calibri"/>
              </a:defRPr>
            </a:lvl1pPr>
          </a:lstStyle>
          <a:p>
            <a:pPr/>
            <a:r>
              <a:t>The God Equation</a:t>
            </a:r>
          </a:p>
        </p:txBody>
      </p:sp>
      <p:sp>
        <p:nvSpPr>
          <p:cNvPr id="189" name="Subtitle 2"/>
          <p:cNvSpPr txBox="1"/>
          <p:nvPr>
            <p:ph type="subTitle" sz="half" idx="1"/>
          </p:nvPr>
        </p:nvSpPr>
        <p:spPr>
          <a:xfrm>
            <a:off x="1257300" y="6780612"/>
            <a:ext cx="17353434" cy="3959253"/>
          </a:xfrm>
          <a:prstGeom prst="rect">
            <a:avLst/>
          </a:prstGeom>
        </p:spPr>
        <p:txBody>
          <a:bodyPr/>
          <a:lstStyle/>
          <a:p>
            <a:pPr defTabSz="457200">
              <a:defRPr cap="none" spc="0" sz="3600">
                <a:latin typeface="Times Roman"/>
                <a:ea typeface="Times Roman"/>
                <a:cs typeface="Times Roman"/>
                <a:sym typeface="Times Roman"/>
              </a:defRPr>
            </a:pPr>
            <a:r>
              <a:t>Mathematics of the Divine – Mapping Vibration, Mind, and Creation through Scalar Physics</a:t>
            </a:r>
          </a:p>
          <a:p>
            <a:pPr defTabSz="457200">
              <a:defRPr cap="none" spc="0" sz="3600">
                <a:latin typeface="Times Roman"/>
                <a:ea typeface="Times Roman"/>
                <a:cs typeface="Times Roman"/>
                <a:sym typeface="Times Roman"/>
              </a:defRPr>
            </a:pPr>
          </a:p>
          <a:p>
            <a:pPr defTabSz="457200">
              <a:defRPr cap="none" spc="0" sz="3600">
                <a:latin typeface="Times Roman"/>
                <a:ea typeface="Times Roman"/>
                <a:cs typeface="Times Roman"/>
                <a:sym typeface="Times Roman"/>
              </a:defRPr>
            </a:pPr>
            <a:r>
              <a:t>@Dale Pond, 2025</a:t>
            </a:r>
          </a:p>
          <a:p>
            <a:pPr defTabSz="457200">
              <a:defRPr b="1" cap="none" spc="0" sz="3600">
                <a:latin typeface="Times Roman"/>
                <a:ea typeface="Times Roman"/>
                <a:cs typeface="Times Roman"/>
                <a:sym typeface="Times Roman"/>
              </a:defRPr>
            </a:pPr>
            <a:r>
              <a:t>Pond Science Institute</a:t>
            </a:r>
          </a:p>
          <a:p>
            <a:pPr defTabSz="457200">
              <a:defRPr cap="none" spc="0" sz="3600">
                <a:latin typeface="Times Roman"/>
                <a:ea typeface="Times Roman"/>
                <a:cs typeface="Times Roman"/>
                <a:sym typeface="Times Roman"/>
              </a:defRPr>
            </a:pPr>
            <a:r>
              <a:rPr u="sng">
                <a:hlinkClick r:id="rId2" invalidUrl="" action="" tgtFrame="" tooltip="" history="1" highlightClick="0" endSnd="0"/>
              </a:rPr>
              <a:t>https://svpwiki.com</a:t>
            </a:r>
          </a:p>
          <a:p>
            <a:pPr defTabSz="457200">
              <a:defRPr cap="none" spc="0" sz="3600">
                <a:latin typeface="Times Roman"/>
                <a:ea typeface="Times Roman"/>
                <a:cs typeface="Times Roman"/>
                <a:sym typeface="Times Roman"/>
              </a:defRPr>
            </a:pPr>
            <a:r>
              <a:rPr u="sng">
                <a:hlinkClick r:id="rId3" invalidUrl="" action="" tgtFrame="" tooltip="" history="1" highlightClick="0" endSnd="0"/>
              </a:rPr>
              <a:t>https://www.patreon.com/DalePond</a:t>
            </a:r>
          </a:p>
        </p:txBody>
      </p:sp>
      <p:sp>
        <p:nvSpPr>
          <p:cNvPr id="190" name="TextBox 3"/>
          <p:cNvSpPr txBox="1"/>
          <p:nvPr/>
        </p:nvSpPr>
        <p:spPr>
          <a:xfrm>
            <a:off x="652780" y="1223452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191" name="TextBox 4"/>
          <p:cNvSpPr txBox="1"/>
          <p:nvPr/>
        </p:nvSpPr>
        <p:spPr>
          <a:xfrm>
            <a:off x="22964139" y="12189714"/>
            <a:ext cx="245670"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1</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The Resting Point of Power – Where All Motion Is Born"/>
          <p:cNvSpPr txBox="1"/>
          <p:nvPr>
            <p:ph type="body" idx="22"/>
          </p:nvPr>
        </p:nvSpPr>
        <p:spPr>
          <a:xfrm>
            <a:off x="6912784" y="3065312"/>
            <a:ext cx="10925108" cy="694056"/>
          </a:xfrm>
          <a:prstGeom prst="rect">
            <a:avLst/>
          </a:prstGeom>
          <a:extLst>
            <a:ext uri="{C572A759-6A51-4108-AA02-DFA0A04FC94B}">
              <ma14:wrappingTextBoxFlag xmlns:ma14="http://schemas.microsoft.com/office/mac/drawingml/2011/main" val="1"/>
            </a:ext>
          </a:extLst>
        </p:spPr>
        <p:txBody>
          <a:bodyPr/>
          <a:lstStyle>
            <a:lvl1pPr defTabSz="457200">
              <a:defRPr cap="none" spc="0" sz="3600">
                <a:latin typeface="Times Roman"/>
                <a:ea typeface="Times Roman"/>
                <a:cs typeface="Times Roman"/>
                <a:sym typeface="Times Roman"/>
              </a:defRPr>
            </a:lvl1pPr>
          </a:lstStyle>
          <a:p>
            <a:pPr/>
            <a:r>
              <a:t>The Resting Point of Power – Where All Motion Is Born</a:t>
            </a:r>
          </a:p>
        </p:txBody>
      </p:sp>
      <p:sp>
        <p:nvSpPr>
          <p:cNvPr id="194" name="Title 1"/>
          <p:cNvSpPr txBox="1"/>
          <p:nvPr>
            <p:ph type="title"/>
          </p:nvPr>
        </p:nvSpPr>
        <p:spPr>
          <a:xfrm>
            <a:off x="1257300" y="1609328"/>
            <a:ext cx="21869400" cy="1778001"/>
          </a:xfrm>
          <a:prstGeom prst="rect">
            <a:avLst/>
          </a:prstGeom>
        </p:spPr>
        <p:txBody>
          <a:bodyPr/>
          <a:lstStyle>
            <a:lvl1pPr>
              <a:defRPr>
                <a:latin typeface="Calibri"/>
                <a:ea typeface="Calibri"/>
                <a:cs typeface="Calibri"/>
                <a:sym typeface="Calibri"/>
              </a:defRPr>
            </a:lvl1pPr>
          </a:lstStyle>
          <a:p>
            <a:pPr/>
            <a:r>
              <a:t>Scalar Potential as Central Vibration</a:t>
            </a:r>
          </a:p>
        </p:txBody>
      </p:sp>
      <p:sp>
        <p:nvSpPr>
          <p:cNvPr id="195" name="TextBox 2"/>
          <p:cNvSpPr txBox="1"/>
          <p:nvPr/>
        </p:nvSpPr>
        <p:spPr>
          <a:xfrm>
            <a:off x="648805" y="6734707"/>
            <a:ext cx="23453067" cy="6226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latin typeface="+mn-lt"/>
                <a:ea typeface="+mn-ea"/>
                <a:cs typeface="+mn-cs"/>
                <a:sym typeface="Graphik"/>
              </a:defRPr>
            </a:pPr>
            <a:r>
              <a:t>where Φ is the scalar potential, representing the infinite source, and </a:t>
            </a:r>
            <a:r>
              <a:rPr>
                <a:latin typeface="STIX Two Math Regular"/>
                <a:ea typeface="STIX Two Math Regular"/>
                <a:cs typeface="STIX Two Math Regular"/>
                <a:sym typeface="STIX Two Math Regular"/>
              </a:rPr>
              <a:t>r </a:t>
            </a:r>
            <a:r>
              <a:t>approaches the neutral center.</a:t>
            </a:r>
          </a:p>
          <a:p>
            <a:pPr>
              <a:defRPr sz="4800"/>
            </a:pPr>
            <a:r>
              <a:t>Represents the infinite undifferentiated Scalar Source field— God as latent omnipresence. The neutral center is the point of rest from which all arises.</a:t>
            </a:r>
            <a:endParaRPr sz="3600"/>
          </a:p>
          <a:p>
            <a:pPr defTabSz="457200">
              <a:spcBef>
                <a:spcPts val="1200"/>
              </a:spcBef>
              <a:defRPr i="1" sz="1000">
                <a:latin typeface="Times Roman"/>
                <a:ea typeface="Times Roman"/>
                <a:cs typeface="Times Roman"/>
                <a:sym typeface="Times Roman"/>
              </a:defRPr>
            </a:pPr>
          </a:p>
          <a:p>
            <a:pPr defTabSz="457200">
              <a:spcBef>
                <a:spcPts val="1200"/>
              </a:spcBef>
              <a:defRPr i="1" sz="3600">
                <a:latin typeface="Times Roman"/>
                <a:ea typeface="Times Roman"/>
                <a:cs typeface="Times Roman"/>
                <a:sym typeface="Times Roman"/>
              </a:defRPr>
            </a:pPr>
            <a:r>
              <a:t>“All motion begins in the stillness of the Zero Universe and returns to it. The point of rest is the fulcrum of power.”</a:t>
            </a:r>
            <a:r>
              <a:rPr i="0"/>
              <a:t> — </a:t>
            </a:r>
            <a:r>
              <a:rPr b="1" i="0"/>
              <a:t>Walter Russell</a:t>
            </a:r>
            <a:r>
              <a:rPr i="0"/>
              <a:t>, </a:t>
            </a:r>
            <a:r>
              <a:t>The Universal One</a:t>
            </a:r>
            <a:endParaRPr i="0"/>
          </a:p>
          <a:p>
            <a:pPr defTabSz="457200">
              <a:spcBef>
                <a:spcPts val="1200"/>
              </a:spcBef>
              <a:defRPr i="1" sz="3600">
                <a:latin typeface="Times Roman"/>
                <a:ea typeface="Times Roman"/>
                <a:cs typeface="Times Roman"/>
                <a:sym typeface="Times Roman"/>
              </a:defRPr>
            </a:pPr>
            <a:r>
              <a:t>“The neutral center is that point of perfect balance where force ceases to act, yet from which all force emerges.”</a:t>
            </a:r>
            <a:r>
              <a:rPr i="0"/>
              <a:t> — </a:t>
            </a:r>
            <a:r>
              <a:rPr b="1" i="0"/>
              <a:t>John Worrell Keely</a:t>
            </a:r>
            <a:endParaRPr i="0"/>
          </a:p>
        </p:txBody>
      </p:sp>
      <p:sp>
        <p:nvSpPr>
          <p:cNvPr id="196" name="TextBox 3"/>
          <p:cNvSpPr txBox="1"/>
          <p:nvPr/>
        </p:nvSpPr>
        <p:spPr>
          <a:xfrm>
            <a:off x="626588" y="12971065"/>
            <a:ext cx="2489152"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197" name="TextBox 4"/>
          <p:cNvSpPr txBox="1"/>
          <p:nvPr/>
        </p:nvSpPr>
        <p:spPr>
          <a:xfrm>
            <a:off x="22911758" y="12926254"/>
            <a:ext cx="295047"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2</a:t>
            </a:r>
          </a:p>
        </p:txBody>
      </p:sp>
      <p:pic>
        <p:nvPicPr>
          <p:cNvPr id="198" name="pasted-movie.png" descr="pasted-movie.png"/>
          <p:cNvPicPr>
            <a:picLocks noChangeAspect="1"/>
          </p:cNvPicPr>
          <p:nvPr/>
        </p:nvPicPr>
        <p:blipFill>
          <a:blip r:embed="rId2">
            <a:extLst/>
          </a:blip>
          <a:stretch>
            <a:fillRect/>
          </a:stretch>
        </p:blipFill>
        <p:spPr>
          <a:xfrm>
            <a:off x="6614499" y="4022228"/>
            <a:ext cx="11155001" cy="207758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Eternal Vibration – The Tone Without Beginning or End"/>
          <p:cNvSpPr txBox="1"/>
          <p:nvPr>
            <p:ph type="body" idx="22"/>
          </p:nvPr>
        </p:nvSpPr>
        <p:spPr>
          <a:xfrm>
            <a:off x="6452464" y="3333925"/>
            <a:ext cx="11555272" cy="694056"/>
          </a:xfrm>
          <a:prstGeom prst="rect">
            <a:avLst/>
          </a:prstGeom>
          <a:extLst>
            <a:ext uri="{C572A759-6A51-4108-AA02-DFA0A04FC94B}">
              <ma14:wrappingTextBoxFlag xmlns:ma14="http://schemas.microsoft.com/office/mac/drawingml/2011/main" val="1"/>
            </a:ext>
          </a:extLst>
        </p:spPr>
        <p:txBody>
          <a:bodyPr/>
          <a:lstStyle>
            <a:lvl1pPr defTabSz="448055">
              <a:defRPr cap="none" spc="0" sz="3920">
                <a:latin typeface="Times Roman"/>
                <a:ea typeface="Times Roman"/>
                <a:cs typeface="Times Roman"/>
                <a:sym typeface="Times Roman"/>
              </a:defRPr>
            </a:lvl1pPr>
          </a:lstStyle>
          <a:p>
            <a:pPr/>
            <a:r>
              <a:t>Eternal Vibration – The Tone Without Beginning or End</a:t>
            </a:r>
          </a:p>
        </p:txBody>
      </p:sp>
      <p:sp>
        <p:nvSpPr>
          <p:cNvPr id="201" name="Title 1"/>
          <p:cNvSpPr txBox="1"/>
          <p:nvPr>
            <p:ph type="title"/>
          </p:nvPr>
        </p:nvSpPr>
        <p:spPr>
          <a:xfrm>
            <a:off x="3641070" y="1830227"/>
            <a:ext cx="17101860" cy="1778001"/>
          </a:xfrm>
          <a:prstGeom prst="rect">
            <a:avLst/>
          </a:prstGeom>
        </p:spPr>
        <p:txBody>
          <a:bodyPr/>
          <a:lstStyle>
            <a:lvl1pPr>
              <a:defRPr>
                <a:latin typeface="Calibri"/>
                <a:ea typeface="Calibri"/>
                <a:cs typeface="Calibri"/>
                <a:sym typeface="Calibri"/>
              </a:defRPr>
            </a:lvl1pPr>
          </a:lstStyle>
          <a:p>
            <a:pPr/>
            <a:r>
              <a:t>Perpetual Vibration Equation</a:t>
            </a:r>
          </a:p>
        </p:txBody>
      </p:sp>
      <p:sp>
        <p:nvSpPr>
          <p:cNvPr id="202" name="TextBox 2"/>
          <p:cNvSpPr txBox="1"/>
          <p:nvPr/>
        </p:nvSpPr>
        <p:spPr>
          <a:xfrm>
            <a:off x="802993" y="5818658"/>
            <a:ext cx="22854214" cy="6599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latin typeface="+mn-lt"/>
                <a:ea typeface="+mn-ea"/>
                <a:cs typeface="+mn-cs"/>
                <a:sym typeface="Graphik"/>
              </a:defRPr>
            </a:pPr>
            <a:r>
              <a:t>where</a:t>
            </a:r>
            <a:r>
              <a:rPr>
                <a:latin typeface="STIX Two Math Regular"/>
                <a:ea typeface="STIX Two Math Regular"/>
                <a:cs typeface="STIX Two Math Regular"/>
                <a:sym typeface="STIX Two Math Regular"/>
              </a:rPr>
              <a:t> </a:t>
            </a:r>
            <a:r>
              <a:t>A is amplitude, </a:t>
            </a:r>
            <a:r>
              <a:rPr>
                <a:latin typeface="STIX Two Math Regular"/>
                <a:ea typeface="STIX Two Math Regular"/>
                <a:cs typeface="STIX Two Math Regular"/>
                <a:sym typeface="STIX Two Math Regular"/>
              </a:rPr>
              <a:t> </a:t>
            </a:r>
            <a:r>
              <a:t>f is frequency,</a:t>
            </a:r>
            <a:r>
              <a:rPr>
                <a:latin typeface="STIX Two Math Regular"/>
                <a:ea typeface="STIX Two Math Regular"/>
                <a:cs typeface="STIX Two Math Regular"/>
                <a:sym typeface="STIX Two Math Regular"/>
              </a:rPr>
              <a:t>  </a:t>
            </a:r>
            <a:r>
              <a:rPr i="1"/>
              <a:t>t</a:t>
            </a:r>
            <a:r>
              <a:t> is time, and</a:t>
            </a:r>
            <a:r>
              <a:rPr>
                <a:latin typeface="STIX Two Math Regular"/>
                <a:ea typeface="STIX Two Math Regular"/>
                <a:cs typeface="STIX Two Math Regular"/>
                <a:sym typeface="STIX Two Math Regular"/>
              </a:rPr>
              <a:t> </a:t>
            </a:r>
            <a:r>
              <a:t>ϕ is phase.    God's perpetual vibration corresponds to</a:t>
            </a:r>
            <a:r>
              <a:rPr>
                <a:latin typeface="STIX Two Math Regular"/>
                <a:ea typeface="STIX Two Math Regular"/>
                <a:cs typeface="STIX Two Math Regular"/>
                <a:sym typeface="STIX Two Math Regular"/>
              </a:rPr>
              <a:t> </a:t>
            </a:r>
            <a:r>
              <a:t>f → ∞, symbolizing an infinite, unchanging energy. </a:t>
            </a:r>
          </a:p>
          <a:p>
            <a:pPr>
              <a:defRPr sz="4800"/>
            </a:pPr>
            <a:r>
              <a:t>Describes infinite Scalar frequency, symbolic of unceasing divine vibration—God as the eternal tone or presence sustaining all.</a:t>
            </a:r>
          </a:p>
          <a:p>
            <a:pPr defTabSz="457200">
              <a:spcBef>
                <a:spcPts val="0"/>
              </a:spcBef>
              <a:defRPr sz="2500">
                <a:latin typeface="Times Roman"/>
                <a:ea typeface="Times Roman"/>
                <a:cs typeface="Times Roman"/>
                <a:sym typeface="Times Roman"/>
              </a:defRPr>
            </a:pPr>
          </a:p>
          <a:p>
            <a:pPr defTabSz="457200">
              <a:spcBef>
                <a:spcPts val="0"/>
              </a:spcBef>
              <a:defRPr sz="3600">
                <a:latin typeface="Times Roman"/>
                <a:ea typeface="Times Roman"/>
                <a:cs typeface="Times Roman"/>
                <a:sym typeface="Times Roman"/>
              </a:defRPr>
            </a:pPr>
            <a:r>
              <a:rPr i="1"/>
              <a:t>“All force is vibration. All motion is rhythmical. The One Force in Nature is a vibratory one, and all phenomena are produced by the different forms or states of this one force.”</a:t>
            </a:r>
            <a:r>
              <a:t> </a:t>
            </a:r>
            <a:r>
              <a:rPr b="1"/>
              <a:t>John Worrell Keely</a:t>
            </a:r>
          </a:p>
          <a:p>
            <a:pPr defTabSz="457200">
              <a:spcBef>
                <a:spcPts val="0"/>
              </a:spcBef>
              <a:defRPr sz="3600">
                <a:latin typeface="Times Roman"/>
                <a:ea typeface="Times Roman"/>
                <a:cs typeface="Times Roman"/>
                <a:sym typeface="Times Roman"/>
              </a:defRPr>
            </a:pPr>
          </a:p>
          <a:p>
            <a:pPr defTabSz="457200">
              <a:spcBef>
                <a:spcPts val="0"/>
              </a:spcBef>
              <a:defRPr sz="3600">
                <a:latin typeface="Times Roman"/>
                <a:ea typeface="Times Roman"/>
                <a:cs typeface="Times Roman"/>
                <a:sym typeface="Times Roman"/>
              </a:defRPr>
            </a:pPr>
            <a:r>
              <a:rPr i="1"/>
              <a:t>“God’s thinking is electric. It expresses His knowing in rhythms of light waves. These rhythmic expressions are the vibrations which cause all motion in matter.”</a:t>
            </a:r>
            <a:r>
              <a:t> </a:t>
            </a:r>
            <a:r>
              <a:rPr b="1"/>
              <a:t>Walter Russell</a:t>
            </a:r>
          </a:p>
        </p:txBody>
      </p:sp>
      <p:sp>
        <p:nvSpPr>
          <p:cNvPr id="203" name="TextBox 3"/>
          <p:cNvSpPr txBox="1"/>
          <p:nvPr/>
        </p:nvSpPr>
        <p:spPr>
          <a:xfrm>
            <a:off x="652780" y="1297106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204" name="TextBox 4"/>
          <p:cNvSpPr txBox="1"/>
          <p:nvPr/>
        </p:nvSpPr>
        <p:spPr>
          <a:xfrm>
            <a:off x="22964139" y="12926254"/>
            <a:ext cx="307849"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3</a:t>
            </a:r>
          </a:p>
        </p:txBody>
      </p:sp>
      <p:pic>
        <p:nvPicPr>
          <p:cNvPr id="205" name="pasted-movie.png" descr="pasted-movie.png"/>
          <p:cNvPicPr>
            <a:picLocks noChangeAspect="1"/>
          </p:cNvPicPr>
          <p:nvPr/>
        </p:nvPicPr>
        <p:blipFill>
          <a:blip r:embed="rId2">
            <a:extLst/>
          </a:blip>
          <a:stretch>
            <a:fillRect/>
          </a:stretch>
        </p:blipFill>
        <p:spPr>
          <a:xfrm>
            <a:off x="8563299" y="4051119"/>
            <a:ext cx="7333602" cy="174440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hought in Motion – The Harmonic Language of Mind - Universal Consciousness (Mind Force)"/>
          <p:cNvSpPr txBox="1"/>
          <p:nvPr>
            <p:ph type="body" idx="22"/>
          </p:nvPr>
        </p:nvSpPr>
        <p:spPr>
          <a:xfrm>
            <a:off x="1923946" y="2999029"/>
            <a:ext cx="20952345" cy="694056"/>
          </a:xfrm>
          <a:prstGeom prst="rect">
            <a:avLst/>
          </a:prstGeom>
          <a:extLst>
            <a:ext uri="{C572A759-6A51-4108-AA02-DFA0A04FC94B}">
              <ma14:wrappingTextBoxFlag xmlns:ma14="http://schemas.microsoft.com/office/mac/drawingml/2011/main" val="1"/>
            </a:ext>
          </a:extLst>
        </p:spPr>
        <p:txBody>
          <a:bodyPr/>
          <a:lstStyle>
            <a:lvl1pPr algn="ctr" defTabSz="457200">
              <a:defRPr cap="none" spc="0" sz="3600">
                <a:latin typeface="Times Roman"/>
                <a:ea typeface="Times Roman"/>
                <a:cs typeface="Times Roman"/>
                <a:sym typeface="Times Roman"/>
              </a:defRPr>
            </a:lvl1pPr>
          </a:lstStyle>
          <a:p>
            <a:pPr/>
            <a:r>
              <a:t>Thought in Motion – The Harmonic Language of Mind - Universal Consciousness (Mind Force)</a:t>
            </a:r>
          </a:p>
        </p:txBody>
      </p:sp>
      <p:sp>
        <p:nvSpPr>
          <p:cNvPr id="208" name="Title 1"/>
          <p:cNvSpPr txBox="1"/>
          <p:nvPr>
            <p:ph type="title"/>
          </p:nvPr>
        </p:nvSpPr>
        <p:spPr>
          <a:xfrm>
            <a:off x="1635436" y="1609328"/>
            <a:ext cx="21529364" cy="1332208"/>
          </a:xfrm>
          <a:prstGeom prst="rect">
            <a:avLst/>
          </a:prstGeom>
        </p:spPr>
        <p:txBody>
          <a:bodyPr/>
          <a:lstStyle>
            <a:lvl1pPr defTabSz="519937">
              <a:defRPr spc="-356" sz="8900">
                <a:latin typeface="Calibri"/>
                <a:ea typeface="Calibri"/>
                <a:cs typeface="Calibri"/>
                <a:sym typeface="Calibri"/>
              </a:defRPr>
            </a:lvl1pPr>
          </a:lstStyle>
          <a:p>
            <a:pPr/>
            <a:r>
              <a:t>Wavefunction of Universal Consciousness</a:t>
            </a:r>
          </a:p>
        </p:txBody>
      </p:sp>
      <p:sp>
        <p:nvSpPr>
          <p:cNvPr id="209" name="TextBox 2"/>
          <p:cNvSpPr txBox="1"/>
          <p:nvPr/>
        </p:nvSpPr>
        <p:spPr>
          <a:xfrm>
            <a:off x="600439" y="5801999"/>
            <a:ext cx="23183123" cy="67497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0"/>
              </a:spcBef>
              <a:defRPr sz="3600">
                <a:latin typeface="Times Roman"/>
                <a:ea typeface="Times Roman"/>
                <a:cs typeface="Times Roman"/>
                <a:sym typeface="Times Roman"/>
              </a:defRPr>
            </a:pPr>
            <a:r>
              <a:t>This wavefunction represents the thought projecting through vibration.</a:t>
            </a:r>
            <a:r>
              <a:rPr>
                <a:latin typeface="STIX Two Math Regular"/>
                <a:ea typeface="STIX Two Math Regular"/>
                <a:cs typeface="STIX Two Math Regular"/>
                <a:sym typeface="STIX Two Math Regular"/>
              </a:rPr>
              <a:t> </a:t>
            </a:r>
            <a:r>
              <a:t>Ψ is the manifestation of God's thought, with</a:t>
            </a:r>
            <a:r>
              <a:rPr>
                <a:latin typeface="STIX Two Math Regular"/>
                <a:ea typeface="STIX Two Math Regular"/>
                <a:cs typeface="STIX Two Math Regular"/>
                <a:sym typeface="STIX Two Math Regular"/>
              </a:rPr>
              <a:t> </a:t>
            </a:r>
            <a:r>
              <a:t>k as the wavenumber and</a:t>
            </a:r>
            <a:r>
              <a:rPr>
                <a:latin typeface="STIX Two Math Regular"/>
                <a:ea typeface="STIX Two Math Regular"/>
                <a:cs typeface="STIX Two Math Regular"/>
                <a:sym typeface="STIX Two Math Regular"/>
              </a:rPr>
              <a:t> </a:t>
            </a:r>
            <a:r>
              <a:t>ω as angular frequency.</a:t>
            </a:r>
          </a:p>
          <a:p>
            <a:pPr>
              <a:defRPr sz="4800"/>
            </a:pPr>
            <a:r>
              <a:t>Embodies the projection of divine thought as harmonic wave. Ψ is the Mind’s activity—creation as thought in motion.</a:t>
            </a:r>
          </a:p>
          <a:p>
            <a:pPr defTabSz="457200">
              <a:spcBef>
                <a:spcPts val="0"/>
              </a:spcBef>
              <a:defRPr sz="3600">
                <a:latin typeface="Times Roman"/>
                <a:ea typeface="Times Roman"/>
                <a:cs typeface="Times Roman"/>
                <a:sym typeface="Times Roman"/>
              </a:defRPr>
            </a:pPr>
          </a:p>
          <a:p>
            <a:pPr defTabSz="457200">
              <a:spcBef>
                <a:spcPts val="0"/>
              </a:spcBef>
              <a:defRPr sz="3600">
                <a:latin typeface="Times Roman"/>
                <a:ea typeface="Times Roman"/>
                <a:cs typeface="Times Roman"/>
                <a:sym typeface="Times Roman"/>
              </a:defRPr>
            </a:pPr>
            <a:r>
              <a:rPr i="1"/>
              <a:t>“All structures and forms are evolved from the operation of mind-force, which is a creative vibratory flow projected from the eternal stillness.”</a:t>
            </a:r>
            <a:r>
              <a:t> </a:t>
            </a:r>
            <a:r>
              <a:rPr b="1"/>
              <a:t>John Worrell Keely</a:t>
            </a:r>
          </a:p>
          <a:p>
            <a:pPr defTabSz="457200">
              <a:spcBef>
                <a:spcPts val="0"/>
              </a:spcBef>
              <a:defRPr sz="3600">
                <a:latin typeface="Times Roman"/>
                <a:ea typeface="Times Roman"/>
                <a:cs typeface="Times Roman"/>
                <a:sym typeface="Times Roman"/>
              </a:defRPr>
            </a:pPr>
          </a:p>
          <a:p>
            <a:pPr defTabSz="457200">
              <a:spcBef>
                <a:spcPts val="0"/>
              </a:spcBef>
              <a:defRPr sz="3600">
                <a:latin typeface="Times Roman"/>
                <a:ea typeface="Times Roman"/>
                <a:cs typeface="Times Roman"/>
                <a:sym typeface="Times Roman"/>
              </a:defRPr>
            </a:pPr>
            <a:r>
              <a:rPr i="1"/>
              <a:t>“Mind is the light which casts a shadow called matter. Creation is but the imagined form of Mind-thought given wave-body through rhythmic motion.”</a:t>
            </a:r>
            <a:r>
              <a:t> </a:t>
            </a:r>
            <a:r>
              <a:rPr b="1"/>
              <a:t>Walter Russell</a:t>
            </a:r>
          </a:p>
        </p:txBody>
      </p:sp>
      <p:sp>
        <p:nvSpPr>
          <p:cNvPr id="210" name="TextBox 3"/>
          <p:cNvSpPr txBox="1"/>
          <p:nvPr/>
        </p:nvSpPr>
        <p:spPr>
          <a:xfrm>
            <a:off x="626949" y="1297106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211" name="TextBox 4"/>
          <p:cNvSpPr txBox="1"/>
          <p:nvPr/>
        </p:nvSpPr>
        <p:spPr>
          <a:xfrm>
            <a:off x="22938309" y="12926254"/>
            <a:ext cx="314250"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4</a:t>
            </a:r>
          </a:p>
        </p:txBody>
      </p:sp>
      <p:pic>
        <p:nvPicPr>
          <p:cNvPr id="212" name="pasted-movie.png" descr="pasted-movie.png"/>
          <p:cNvPicPr>
            <a:picLocks noChangeAspect="1"/>
          </p:cNvPicPr>
          <p:nvPr/>
        </p:nvPicPr>
        <p:blipFill>
          <a:blip r:embed="rId2">
            <a:extLst/>
          </a:blip>
          <a:stretch>
            <a:fillRect/>
          </a:stretch>
        </p:blipFill>
        <p:spPr>
          <a:xfrm>
            <a:off x="8507393" y="3969682"/>
            <a:ext cx="7369215" cy="175287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Walter Russell’s Law of Rhythmic Balanced Interchange"/>
          <p:cNvSpPr txBox="1"/>
          <p:nvPr>
            <p:ph type="body" idx="22"/>
          </p:nvPr>
        </p:nvSpPr>
        <p:spPr>
          <a:xfrm>
            <a:off x="1076486" y="2994313"/>
            <a:ext cx="21869401" cy="694056"/>
          </a:xfrm>
          <a:prstGeom prst="rect">
            <a:avLst/>
          </a:prstGeom>
          <a:extLst>
            <a:ext uri="{C572A759-6A51-4108-AA02-DFA0A04FC94B}">
              <ma14:wrappingTextBoxFlag xmlns:ma14="http://schemas.microsoft.com/office/mac/drawingml/2011/main" val="1"/>
            </a:ext>
          </a:extLst>
        </p:spPr>
        <p:txBody>
          <a:bodyPr/>
          <a:lstStyle>
            <a:lvl1pPr algn="ctr" defTabSz="457200">
              <a:defRPr b="1" cap="none" spc="0" sz="3600">
                <a:latin typeface="Times Roman"/>
                <a:ea typeface="Times Roman"/>
                <a:cs typeface="Times Roman"/>
                <a:sym typeface="Times Roman"/>
              </a:defRPr>
            </a:lvl1pPr>
          </a:lstStyle>
          <a:p>
            <a:pPr/>
            <a:r>
              <a:t>Walter Russell’s Law of Rhythmic Balanced Interchange</a:t>
            </a:r>
          </a:p>
        </p:txBody>
      </p:sp>
      <p:sp>
        <p:nvSpPr>
          <p:cNvPr id="215" name="Title 1"/>
          <p:cNvSpPr txBox="1"/>
          <p:nvPr>
            <p:ph type="title"/>
          </p:nvPr>
        </p:nvSpPr>
        <p:spPr>
          <a:xfrm>
            <a:off x="7178306" y="1609328"/>
            <a:ext cx="10027387" cy="1778001"/>
          </a:xfrm>
          <a:prstGeom prst="rect">
            <a:avLst/>
          </a:prstGeom>
        </p:spPr>
        <p:txBody>
          <a:bodyPr/>
          <a:lstStyle>
            <a:lvl1pPr>
              <a:defRPr>
                <a:latin typeface="Calibri"/>
                <a:ea typeface="Calibri"/>
                <a:cs typeface="Calibri"/>
                <a:sym typeface="Calibri"/>
              </a:defRPr>
            </a:lvl1pPr>
          </a:lstStyle>
          <a:p>
            <a:pPr/>
            <a:r>
              <a:t>Dynamic Balance</a:t>
            </a:r>
          </a:p>
        </p:txBody>
      </p:sp>
      <p:sp>
        <p:nvSpPr>
          <p:cNvPr id="216" name="TextBox 2"/>
          <p:cNvSpPr txBox="1"/>
          <p:nvPr/>
        </p:nvSpPr>
        <p:spPr>
          <a:xfrm>
            <a:off x="878930" y="5755396"/>
            <a:ext cx="22626139" cy="70914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Equilibrium Through Opposition – The Breath of Creation - Entropic and syntropic forces balance, mirroring divine/scalar equilibrium. The forces of attraction and repulsion (syntropy and entropy) balance over a period</a:t>
            </a:r>
            <a:r>
              <a:rPr>
                <a:latin typeface="STIX Two Math Regular"/>
                <a:ea typeface="STIX Two Math Regular"/>
                <a:cs typeface="STIX Two Math Regular"/>
                <a:sym typeface="STIX Two Math Regular"/>
              </a:rPr>
              <a:t> </a:t>
            </a:r>
            <a:r>
              <a:t>T, reflecting the equilibrium of divine/scalar thought.</a:t>
            </a:r>
          </a:p>
          <a:p>
            <a:pPr defTabSz="457200">
              <a:spcBef>
                <a:spcPts val="1200"/>
              </a:spcBef>
              <a:defRPr i="1" sz="3600">
                <a:latin typeface="Times Roman"/>
                <a:ea typeface="Times Roman"/>
                <a:cs typeface="Times Roman"/>
                <a:sym typeface="Times Roman"/>
              </a:defRPr>
            </a:pPr>
          </a:p>
          <a:p>
            <a:pPr defTabSz="457200">
              <a:spcBef>
                <a:spcPts val="1200"/>
              </a:spcBef>
              <a:defRPr i="1" sz="3600">
                <a:latin typeface="Times Roman"/>
                <a:ea typeface="Times Roman"/>
                <a:cs typeface="Times Roman"/>
                <a:sym typeface="Times Roman"/>
              </a:defRPr>
            </a:pPr>
            <a:r>
              <a:t>“Action and reaction, like the pulsations of the heart, are the rhythms by which nature balances and maintains all forms in their activity.”</a:t>
            </a:r>
            <a:r>
              <a:rPr b="1" i="0"/>
              <a:t> John Worrell Keely</a:t>
            </a:r>
            <a:endParaRPr i="0"/>
          </a:p>
          <a:p>
            <a:pPr defTabSz="457200">
              <a:spcBef>
                <a:spcPts val="1200"/>
              </a:spcBef>
              <a:defRPr i="1" sz="3600">
                <a:latin typeface="Times Roman"/>
                <a:ea typeface="Times Roman"/>
                <a:cs typeface="Times Roman"/>
                <a:sym typeface="Times Roman"/>
              </a:defRPr>
            </a:pPr>
            <a:br>
              <a:rPr i="0"/>
            </a:br>
            <a:r>
              <a:t>“Rhythmic balanced interchange is the law of the One—the law of love. It is the principle by which all things live and grow and by which they must die to be reborn.”</a:t>
            </a:r>
            <a:r>
              <a:rPr i="0"/>
              <a:t> </a:t>
            </a:r>
            <a:r>
              <a:rPr b="1" i="0"/>
              <a:t>Walter Russell</a:t>
            </a:r>
          </a:p>
        </p:txBody>
      </p:sp>
      <p:sp>
        <p:nvSpPr>
          <p:cNvPr id="217" name="TextBox 3"/>
          <p:cNvSpPr txBox="1"/>
          <p:nvPr/>
        </p:nvSpPr>
        <p:spPr>
          <a:xfrm>
            <a:off x="652780" y="1297106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218" name="TextBox 4"/>
          <p:cNvSpPr txBox="1"/>
          <p:nvPr/>
        </p:nvSpPr>
        <p:spPr>
          <a:xfrm>
            <a:off x="22964139" y="12926254"/>
            <a:ext cx="301753"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5</a:t>
            </a:r>
          </a:p>
        </p:txBody>
      </p:sp>
      <p:pic>
        <p:nvPicPr>
          <p:cNvPr id="219" name="pasted-movie.png" descr="pasted-movie.png"/>
          <p:cNvPicPr>
            <a:picLocks noChangeAspect="1"/>
          </p:cNvPicPr>
          <p:nvPr/>
        </p:nvPicPr>
        <p:blipFill>
          <a:blip r:embed="rId2">
            <a:extLst/>
          </a:blip>
          <a:stretch>
            <a:fillRect/>
          </a:stretch>
        </p:blipFill>
        <p:spPr>
          <a:xfrm>
            <a:off x="7119041" y="3864064"/>
            <a:ext cx="10145919" cy="171563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From Stillness Springs Force – The Gradient of Divine/Scalar Intention"/>
          <p:cNvSpPr txBox="1"/>
          <p:nvPr>
            <p:ph type="body" idx="22"/>
          </p:nvPr>
        </p:nvSpPr>
        <p:spPr>
          <a:xfrm>
            <a:off x="4294247" y="3045974"/>
            <a:ext cx="16767702" cy="694056"/>
          </a:xfrm>
          <a:prstGeom prst="rect">
            <a:avLst/>
          </a:prstGeom>
          <a:extLst>
            <a:ext uri="{C572A759-6A51-4108-AA02-DFA0A04FC94B}">
              <ma14:wrappingTextBoxFlag xmlns:ma14="http://schemas.microsoft.com/office/mac/drawingml/2011/main" val="1"/>
            </a:ext>
          </a:extLst>
        </p:spPr>
        <p:txBody>
          <a:bodyPr/>
          <a:lstStyle>
            <a:lvl1pPr algn="ctr" defTabSz="457200">
              <a:defRPr cap="none" spc="0" sz="3600">
                <a:latin typeface="Times Roman"/>
                <a:ea typeface="Times Roman"/>
                <a:cs typeface="Times Roman"/>
                <a:sym typeface="Times Roman"/>
              </a:defRPr>
            </a:lvl1pPr>
          </a:lstStyle>
          <a:p>
            <a:pPr/>
            <a:r>
              <a:t>From Stillness Springs Force – The Gradient of Divine/Scalar Intention</a:t>
            </a:r>
          </a:p>
        </p:txBody>
      </p:sp>
      <p:sp>
        <p:nvSpPr>
          <p:cNvPr id="222" name="Title 1"/>
          <p:cNvSpPr txBox="1"/>
          <p:nvPr>
            <p:ph type="title"/>
          </p:nvPr>
        </p:nvSpPr>
        <p:spPr>
          <a:xfrm>
            <a:off x="5065050" y="1609328"/>
            <a:ext cx="14330100" cy="1778001"/>
          </a:xfrm>
          <a:prstGeom prst="rect">
            <a:avLst/>
          </a:prstGeom>
        </p:spPr>
        <p:txBody>
          <a:bodyPr/>
          <a:lstStyle>
            <a:lvl1pPr>
              <a:defRPr>
                <a:latin typeface="Calibri"/>
                <a:ea typeface="Calibri"/>
                <a:cs typeface="Calibri"/>
                <a:sym typeface="Calibri"/>
              </a:defRPr>
            </a:lvl1pPr>
          </a:lstStyle>
          <a:p>
            <a:pPr/>
            <a:r>
              <a:t>Neutral Center Dynamics</a:t>
            </a:r>
          </a:p>
        </p:txBody>
      </p:sp>
      <p:sp>
        <p:nvSpPr>
          <p:cNvPr id="223" name="TextBox 2"/>
          <p:cNvSpPr txBox="1"/>
          <p:nvPr/>
        </p:nvSpPr>
        <p:spPr>
          <a:xfrm>
            <a:off x="894728" y="5916370"/>
            <a:ext cx="22670745" cy="669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pPr>
            <a:r>
              <a:rPr>
                <a:latin typeface="+mn-lt"/>
                <a:ea typeface="+mn-ea"/>
                <a:cs typeface="+mn-cs"/>
                <a:sym typeface="Graphik"/>
              </a:rPr>
              <a:t>The Neutral Center is the gradient of scalar potential, where force emerges. Creation originates at the point of stillness and extends as harmonic and enharmonic waves. </a:t>
            </a:r>
            <a:endParaRPr>
              <a:latin typeface="+mn-lt"/>
              <a:ea typeface="+mn-ea"/>
              <a:cs typeface="+mn-cs"/>
              <a:sym typeface="Graphik"/>
            </a:endParaRPr>
          </a:p>
          <a:p>
            <a:pPr>
              <a:defRPr sz="4800"/>
            </a:pPr>
            <a:r>
              <a:t>Force emerges from the gradient of scalar potential. Stillness gives rise to motion—creation begins at center.</a:t>
            </a:r>
          </a:p>
          <a:p>
            <a:pPr defTabSz="457200">
              <a:spcBef>
                <a:spcPts val="1200"/>
              </a:spcBef>
              <a:defRPr i="1" sz="1900">
                <a:latin typeface="Times Roman"/>
                <a:ea typeface="Times Roman"/>
                <a:cs typeface="Times Roman"/>
                <a:sym typeface="Times Roman"/>
              </a:defRPr>
            </a:pPr>
          </a:p>
          <a:p>
            <a:pPr defTabSz="457200">
              <a:spcBef>
                <a:spcPts val="1200"/>
              </a:spcBef>
              <a:defRPr i="1" sz="3600">
                <a:latin typeface="Times Roman"/>
                <a:ea typeface="Times Roman"/>
                <a:cs typeface="Times Roman"/>
                <a:sym typeface="Times Roman"/>
              </a:defRPr>
            </a:pPr>
            <a:r>
              <a:t>“The neutral center is an eternal point of rest from which all force radiates and to which all force converges. It is the doorway between spirit and matter.”</a:t>
            </a:r>
            <a:r>
              <a:rPr b="1" i="0"/>
              <a:t> John Worrell Keely</a:t>
            </a:r>
            <a:endParaRPr i="0"/>
          </a:p>
          <a:p>
            <a:pPr defTabSz="457200">
              <a:spcBef>
                <a:spcPts val="1200"/>
              </a:spcBef>
              <a:defRPr i="1" sz="3600">
                <a:latin typeface="Times Roman"/>
                <a:ea typeface="Times Roman"/>
                <a:cs typeface="Times Roman"/>
                <a:sym typeface="Times Roman"/>
              </a:defRPr>
            </a:pPr>
            <a:br>
              <a:rPr i="0"/>
            </a:br>
            <a:r>
              <a:t>“All motion springs from rest and returns to rest. The center of gravity is the centering Light of Mind from which power extends and to which it returns.”</a:t>
            </a:r>
            <a:r>
              <a:rPr b="1" i="0"/>
              <a:t> Walter Russell</a:t>
            </a:r>
          </a:p>
        </p:txBody>
      </p:sp>
      <p:sp>
        <p:nvSpPr>
          <p:cNvPr id="224" name="TextBox 3"/>
          <p:cNvSpPr txBox="1"/>
          <p:nvPr/>
        </p:nvSpPr>
        <p:spPr>
          <a:xfrm>
            <a:off x="652780" y="1297106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225" name="TextBox 4"/>
          <p:cNvSpPr txBox="1"/>
          <p:nvPr/>
        </p:nvSpPr>
        <p:spPr>
          <a:xfrm>
            <a:off x="22964139" y="12926254"/>
            <a:ext cx="313640"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6</a:t>
            </a:r>
          </a:p>
        </p:txBody>
      </p:sp>
      <p:pic>
        <p:nvPicPr>
          <p:cNvPr id="226" name="pasted-movie.png" descr="pasted-movie.png"/>
          <p:cNvPicPr>
            <a:picLocks noChangeAspect="1"/>
          </p:cNvPicPr>
          <p:nvPr/>
        </p:nvPicPr>
        <p:blipFill>
          <a:blip r:embed="rId2">
            <a:extLst/>
          </a:blip>
          <a:stretch>
            <a:fillRect/>
          </a:stretch>
        </p:blipFill>
        <p:spPr>
          <a:xfrm>
            <a:off x="7645730" y="4053000"/>
            <a:ext cx="9168740" cy="15504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Creation by Harmonic Multiplication – The Geometry of Vibration"/>
          <p:cNvSpPr txBox="1"/>
          <p:nvPr>
            <p:ph type="body" idx="22"/>
          </p:nvPr>
        </p:nvSpPr>
        <p:spPr>
          <a:xfrm>
            <a:off x="1295400" y="3078505"/>
            <a:ext cx="21869400" cy="694056"/>
          </a:xfrm>
          <a:prstGeom prst="rect">
            <a:avLst/>
          </a:prstGeom>
          <a:extLst>
            <a:ext uri="{C572A759-6A51-4108-AA02-DFA0A04FC94B}">
              <ma14:wrappingTextBoxFlag xmlns:ma14="http://schemas.microsoft.com/office/mac/drawingml/2011/main" val="1"/>
            </a:ext>
          </a:extLst>
        </p:spPr>
        <p:txBody>
          <a:bodyPr/>
          <a:lstStyle>
            <a:lvl1pPr algn="ctr" defTabSz="457200">
              <a:defRPr cap="none" spc="0" sz="3600">
                <a:latin typeface="Times Roman"/>
                <a:ea typeface="Times Roman"/>
                <a:cs typeface="Times Roman"/>
                <a:sym typeface="Times Roman"/>
              </a:defRPr>
            </a:lvl1pPr>
          </a:lstStyle>
          <a:p>
            <a:pPr/>
            <a:r>
              <a:t>Creation by Harmonic Multiplication – The Geometry of Vibration</a:t>
            </a:r>
          </a:p>
        </p:txBody>
      </p:sp>
      <p:sp>
        <p:nvSpPr>
          <p:cNvPr id="229" name="Title 1"/>
          <p:cNvSpPr txBox="1"/>
          <p:nvPr>
            <p:ph type="title"/>
          </p:nvPr>
        </p:nvSpPr>
        <p:spPr>
          <a:xfrm>
            <a:off x="3338934" y="1609328"/>
            <a:ext cx="17782332" cy="1778001"/>
          </a:xfrm>
          <a:prstGeom prst="rect">
            <a:avLst/>
          </a:prstGeom>
        </p:spPr>
        <p:txBody>
          <a:bodyPr/>
          <a:lstStyle>
            <a:lvl1pPr>
              <a:defRPr>
                <a:latin typeface="Calibri"/>
                <a:ea typeface="Calibri"/>
                <a:cs typeface="Calibri"/>
                <a:sym typeface="Calibri"/>
              </a:defRPr>
            </a:lvl1pPr>
          </a:lstStyle>
          <a:p>
            <a:pPr/>
            <a:r>
              <a:t>Harmonic Unfolding Equation</a:t>
            </a:r>
          </a:p>
        </p:txBody>
      </p:sp>
      <p:sp>
        <p:nvSpPr>
          <p:cNvPr id="230" name="TextBox 2"/>
          <p:cNvSpPr txBox="1"/>
          <p:nvPr/>
        </p:nvSpPr>
        <p:spPr>
          <a:xfrm>
            <a:off x="616176" y="5963728"/>
            <a:ext cx="23151648" cy="6337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pPr>
            <a:r>
              <a:rPr>
                <a:latin typeface="+mn-lt"/>
                <a:ea typeface="+mn-ea"/>
                <a:cs typeface="+mn-cs"/>
                <a:sym typeface="Graphik"/>
              </a:rPr>
              <a:t>Harmonics describe the structured unfolding of God's vibratory energy into differentiated forms.</a:t>
            </a:r>
            <a:endParaRPr>
              <a:latin typeface="+mn-lt"/>
              <a:ea typeface="+mn-ea"/>
              <a:cs typeface="+mn-cs"/>
              <a:sym typeface="Graphik"/>
            </a:endParaRPr>
          </a:p>
          <a:p>
            <a:pPr>
              <a:defRPr sz="4800"/>
            </a:pPr>
            <a:r>
              <a:t>Depicts structured harmonic unfolding from the One tone. Creation emerges in lawful vibratory intervals.</a:t>
            </a:r>
          </a:p>
          <a:p>
            <a:pPr defTabSz="457200">
              <a:spcBef>
                <a:spcPts val="1200"/>
              </a:spcBef>
              <a:defRPr i="1" sz="3600">
                <a:latin typeface="Times Roman"/>
                <a:ea typeface="Times Roman"/>
                <a:cs typeface="Times Roman"/>
                <a:sym typeface="Times Roman"/>
              </a:defRPr>
            </a:pPr>
          </a:p>
          <a:p>
            <a:pPr defTabSz="457200">
              <a:spcBef>
                <a:spcPts val="1200"/>
              </a:spcBef>
              <a:defRPr i="1" sz="3600">
                <a:latin typeface="Times Roman"/>
                <a:ea typeface="Times Roman"/>
                <a:cs typeface="Times Roman"/>
                <a:sym typeface="Times Roman"/>
              </a:defRPr>
            </a:pPr>
            <a:r>
              <a:t>“All matter is formed through harmonic combinations of vibrations. The greater the concordance, the higher the state of aggregation.”</a:t>
            </a:r>
            <a:r>
              <a:rPr b="1" i="0"/>
              <a:t> John Worrell Keely</a:t>
            </a:r>
            <a:endParaRPr i="0"/>
          </a:p>
          <a:p>
            <a:pPr defTabSz="457200">
              <a:spcBef>
                <a:spcPts val="1200"/>
              </a:spcBef>
              <a:defRPr i="1" sz="3600">
                <a:latin typeface="Times Roman"/>
                <a:ea typeface="Times Roman"/>
                <a:cs typeface="Times Roman"/>
                <a:sym typeface="Times Roman"/>
              </a:defRPr>
            </a:pPr>
            <a:br>
              <a:rPr i="0"/>
            </a:br>
            <a:r>
              <a:t>“All forms are but the rhythmic unfolding of light in measured tones. Nature creates in octaves and scales, building universes like melodies.”</a:t>
            </a:r>
            <a:r>
              <a:rPr b="1" i="0"/>
              <a:t> Walter Russell</a:t>
            </a:r>
          </a:p>
        </p:txBody>
      </p:sp>
      <p:sp>
        <p:nvSpPr>
          <p:cNvPr id="231" name="TextBox 3"/>
          <p:cNvSpPr txBox="1"/>
          <p:nvPr/>
        </p:nvSpPr>
        <p:spPr>
          <a:xfrm>
            <a:off x="626949" y="1297106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232" name="TextBox 4"/>
          <p:cNvSpPr txBox="1"/>
          <p:nvPr/>
        </p:nvSpPr>
        <p:spPr>
          <a:xfrm>
            <a:off x="22834469" y="12926254"/>
            <a:ext cx="388219" cy="492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7</a:t>
            </a:r>
          </a:p>
        </p:txBody>
      </p:sp>
      <p:pic>
        <p:nvPicPr>
          <p:cNvPr id="233" name="pasted-movie.png" descr="pasted-movie.png"/>
          <p:cNvPicPr>
            <a:picLocks noChangeAspect="1"/>
          </p:cNvPicPr>
          <p:nvPr/>
        </p:nvPicPr>
        <p:blipFill>
          <a:blip r:embed="rId2">
            <a:extLst/>
          </a:blip>
          <a:stretch>
            <a:fillRect/>
          </a:stretch>
        </p:blipFill>
        <p:spPr>
          <a:xfrm>
            <a:off x="7477013" y="4070858"/>
            <a:ext cx="9429974" cy="1594573"/>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The Everywhere Field – God as Omnipresent Vibration"/>
          <p:cNvSpPr txBox="1"/>
          <p:nvPr>
            <p:ph type="body" idx="22"/>
          </p:nvPr>
        </p:nvSpPr>
        <p:spPr>
          <a:xfrm>
            <a:off x="1257300" y="3104336"/>
            <a:ext cx="21869400" cy="694056"/>
          </a:xfrm>
          <a:prstGeom prst="rect">
            <a:avLst/>
          </a:prstGeom>
          <a:extLst>
            <a:ext uri="{C572A759-6A51-4108-AA02-DFA0A04FC94B}">
              <ma14:wrappingTextBoxFlag xmlns:ma14="http://schemas.microsoft.com/office/mac/drawingml/2011/main" val="1"/>
            </a:ext>
          </a:extLst>
        </p:spPr>
        <p:txBody>
          <a:bodyPr/>
          <a:lstStyle>
            <a:lvl1pPr algn="ctr" defTabSz="457200">
              <a:defRPr cap="none" spc="0" sz="3600">
                <a:latin typeface="Times Roman"/>
                <a:ea typeface="Times Roman"/>
                <a:cs typeface="Times Roman"/>
                <a:sym typeface="Times Roman"/>
              </a:defRPr>
            </a:lvl1pPr>
          </a:lstStyle>
          <a:p>
            <a:pPr/>
            <a:r>
              <a:t>The Everywhere Field – God as Omnipresent Vibration</a:t>
            </a:r>
          </a:p>
        </p:txBody>
      </p:sp>
      <p:sp>
        <p:nvSpPr>
          <p:cNvPr id="236" name="Title 1"/>
          <p:cNvSpPr txBox="1"/>
          <p:nvPr>
            <p:ph type="title"/>
          </p:nvPr>
        </p:nvSpPr>
        <p:spPr>
          <a:xfrm>
            <a:off x="5160124" y="1605517"/>
            <a:ext cx="14139952" cy="1778001"/>
          </a:xfrm>
          <a:prstGeom prst="rect">
            <a:avLst/>
          </a:prstGeom>
        </p:spPr>
        <p:txBody>
          <a:bodyPr/>
          <a:lstStyle>
            <a:lvl1pPr>
              <a:defRPr>
                <a:latin typeface="Calibri"/>
                <a:ea typeface="Calibri"/>
                <a:cs typeface="Calibri"/>
                <a:sym typeface="Calibri"/>
              </a:defRPr>
            </a:lvl1pPr>
          </a:lstStyle>
          <a:p>
            <a:pPr/>
            <a:r>
              <a:t>Unified Field Integration</a:t>
            </a:r>
          </a:p>
        </p:txBody>
      </p:sp>
      <p:sp>
        <p:nvSpPr>
          <p:cNvPr id="237" name="TextBox 2"/>
          <p:cNvSpPr txBox="1"/>
          <p:nvPr/>
        </p:nvSpPr>
        <p:spPr>
          <a:xfrm>
            <a:off x="614851" y="6351827"/>
            <a:ext cx="23154297" cy="6337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latin typeface="+mn-lt"/>
                <a:ea typeface="+mn-ea"/>
                <a:cs typeface="+mn-cs"/>
                <a:sym typeface="Graphik"/>
              </a:defRPr>
            </a:pPr>
            <a:r>
              <a:t>The scalar potential is integrated over all space, symbolizing God's omnipresence.</a:t>
            </a:r>
          </a:p>
          <a:p>
            <a:pPr>
              <a:defRPr sz="4800"/>
            </a:pPr>
            <a:r>
              <a:t>The scalar potential integrated over all space—God as the omnipresent vibratory field.</a:t>
            </a:r>
          </a:p>
          <a:p>
            <a:pPr defTabSz="457200">
              <a:spcBef>
                <a:spcPts val="1200"/>
              </a:spcBef>
              <a:defRPr i="1" sz="3600">
                <a:latin typeface="Times Roman"/>
                <a:ea typeface="Times Roman"/>
                <a:cs typeface="Times Roman"/>
                <a:sym typeface="Times Roman"/>
              </a:defRPr>
            </a:pPr>
          </a:p>
          <a:p>
            <a:pPr defTabSz="457200">
              <a:spcBef>
                <a:spcPts val="1200"/>
              </a:spcBef>
              <a:defRPr i="1" sz="3600">
                <a:latin typeface="Times Roman"/>
                <a:ea typeface="Times Roman"/>
                <a:cs typeface="Times Roman"/>
                <a:sym typeface="Times Roman"/>
              </a:defRPr>
            </a:pPr>
            <a:r>
              <a:t>“The vibratory ether fills all space and is the medium of divine action. Through it, sympathetic flows permeate every atom and form.”</a:t>
            </a:r>
            <a:r>
              <a:rPr b="1" i="0"/>
              <a:t> John Worrell Keely</a:t>
            </a:r>
            <a:endParaRPr i="0"/>
          </a:p>
          <a:p>
            <a:pPr defTabSz="457200">
              <a:spcBef>
                <a:spcPts val="1200"/>
              </a:spcBef>
              <a:defRPr i="1" sz="3600">
                <a:latin typeface="Times Roman"/>
                <a:ea typeface="Times Roman"/>
                <a:cs typeface="Times Roman"/>
                <a:sym typeface="Times Roman"/>
              </a:defRPr>
            </a:pPr>
            <a:br>
              <a:rPr i="0"/>
            </a:br>
            <a:r>
              <a:t>“God’s still magnetic Light is omnipresent. It centers all things and is the seed of all knowing from which the seeming universe is born.”</a:t>
            </a:r>
            <a:r>
              <a:rPr b="1" i="0"/>
              <a:t> Walter Russell</a:t>
            </a:r>
          </a:p>
        </p:txBody>
      </p:sp>
      <p:sp>
        <p:nvSpPr>
          <p:cNvPr id="238" name="TextBox 3"/>
          <p:cNvSpPr txBox="1"/>
          <p:nvPr/>
        </p:nvSpPr>
        <p:spPr>
          <a:xfrm>
            <a:off x="652780" y="12971065"/>
            <a:ext cx="2489151"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400">
                <a:latin typeface="Calibri"/>
                <a:ea typeface="Calibri"/>
                <a:cs typeface="Calibri"/>
                <a:sym typeface="Calibri"/>
              </a:defRPr>
            </a:lvl1pPr>
          </a:lstStyle>
          <a:p>
            <a:pPr/>
            <a:r>
              <a:t>© Dale Pond, 2025</a:t>
            </a:r>
          </a:p>
        </p:txBody>
      </p:sp>
      <p:sp>
        <p:nvSpPr>
          <p:cNvPr id="239" name="TextBox 4"/>
          <p:cNvSpPr txBox="1"/>
          <p:nvPr/>
        </p:nvSpPr>
        <p:spPr>
          <a:xfrm>
            <a:off x="22964139" y="12926254"/>
            <a:ext cx="309068"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8</a:t>
            </a:r>
          </a:p>
        </p:txBody>
      </p:sp>
      <p:pic>
        <p:nvPicPr>
          <p:cNvPr id="240" name="pasted-movie.png" descr="pasted-movie.png"/>
          <p:cNvPicPr>
            <a:picLocks noChangeAspect="1"/>
          </p:cNvPicPr>
          <p:nvPr/>
        </p:nvPicPr>
        <p:blipFill>
          <a:blip r:embed="rId2">
            <a:extLst/>
          </a:blip>
          <a:stretch>
            <a:fillRect/>
          </a:stretch>
        </p:blipFill>
        <p:spPr>
          <a:xfrm>
            <a:off x="7254592" y="4233770"/>
            <a:ext cx="9951016" cy="168268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4_DynamicRainbow">
  <a:themeElements>
    <a:clrScheme name="34_DynamicRainbow">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34_DynamicRainbow">
      <a:majorFont>
        <a:latin typeface="Graphik"/>
        <a:ea typeface="Graphik"/>
        <a:cs typeface="Graphik"/>
      </a:majorFont>
      <a:minorFont>
        <a:latin typeface="Graphik"/>
        <a:ea typeface="Graphik"/>
        <a:cs typeface="Graphik"/>
      </a:minorFont>
    </a:fontScheme>
    <a:fmtScheme name="34_DynamicRainbo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rgbClr val="FFFF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4_DynamicRainbow">
  <a:themeElements>
    <a:clrScheme name="34_DynamicRainbow">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34_DynamicRainbow">
      <a:majorFont>
        <a:latin typeface="Graphik"/>
        <a:ea typeface="Graphik"/>
        <a:cs typeface="Graphik"/>
      </a:majorFont>
      <a:minorFont>
        <a:latin typeface="Graphik"/>
        <a:ea typeface="Graphik"/>
        <a:cs typeface="Graphik"/>
      </a:minorFont>
    </a:fontScheme>
    <a:fmtScheme name="34_DynamicRainbo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rgbClr val="FFFF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3300"/>
          </a:spcBef>
          <a:spcAft>
            <a:spcPts val="0"/>
          </a:spcAft>
          <a:buClrTx/>
          <a:buSzTx/>
          <a:buFontTx/>
          <a:buNone/>
          <a:tabLst/>
          <a:defRPr b="0" baseline="0" cap="none" i="0" spc="0" strike="noStrike" sz="4000" u="none" kumimoji="0" normalizeH="0">
            <a:ln>
              <a:noFill/>
            </a:ln>
            <a:solidFill>
              <a:srgbClr val="000000"/>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